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9" r:id="rId5"/>
    <p:sldId id="260" r:id="rId6"/>
    <p:sldId id="274" r:id="rId7"/>
    <p:sldId id="265" r:id="rId8"/>
    <p:sldId id="26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CE9"/>
    <a:srgbClr val="373329"/>
    <a:srgbClr val="423D32"/>
    <a:srgbClr val="904C1D"/>
    <a:srgbClr val="204A52"/>
    <a:srgbClr val="2F7D70"/>
    <a:srgbClr val="2E617E"/>
    <a:srgbClr val="4095A6"/>
    <a:srgbClr val="2C6672"/>
    <a:srgbClr val="7CBA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155F1-9A7B-48EE-BAA1-026E529D72FC}" v="9" dt="2025-07-03T13:40:26.597"/>
    <p1510:client id="{75F4D61B-5668-4960-B965-5E8A07F8DDA3}" v="52" dt="2025-07-02T17:37:33.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varScale="1">
        <p:scale>
          <a:sx n="63" d="100"/>
          <a:sy n="63" d="100"/>
        </p:scale>
        <p:origin x="804"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DEEP RAJINI" userId="d189acb877b5413a" providerId="LiveId" clId="{75F4D61B-5668-4960-B965-5E8A07F8DDA3}"/>
    <pc:docChg chg="undo redo custSel addSld modSld">
      <pc:chgData name="NAVDEEP RAJINI" userId="d189acb877b5413a" providerId="LiveId" clId="{75F4D61B-5668-4960-B965-5E8A07F8DDA3}" dt="2025-07-02T17:37:33.521" v="193" actId="1076"/>
      <pc:docMkLst>
        <pc:docMk/>
      </pc:docMkLst>
      <pc:sldChg chg="modSp mod setBg">
        <pc:chgData name="NAVDEEP RAJINI" userId="d189acb877b5413a" providerId="LiveId" clId="{75F4D61B-5668-4960-B965-5E8A07F8DDA3}" dt="2025-07-02T17:17:52.267" v="122"/>
        <pc:sldMkLst>
          <pc:docMk/>
          <pc:sldMk cId="2026251093" sldId="258"/>
        </pc:sldMkLst>
        <pc:spChg chg="mod">
          <ac:chgData name="NAVDEEP RAJINI" userId="d189acb877b5413a" providerId="LiveId" clId="{75F4D61B-5668-4960-B965-5E8A07F8DDA3}" dt="2025-07-02T17:16:49.336" v="82" actId="1076"/>
          <ac:spMkLst>
            <pc:docMk/>
            <pc:sldMk cId="2026251093" sldId="258"/>
            <ac:spMk id="8" creationId="{4F9AD840-8609-C4AE-5ACC-2B3C682B3FA0}"/>
          </ac:spMkLst>
        </pc:spChg>
        <pc:spChg chg="mod">
          <ac:chgData name="NAVDEEP RAJINI" userId="d189acb877b5413a" providerId="LiveId" clId="{75F4D61B-5668-4960-B965-5E8A07F8DDA3}" dt="2025-07-02T17:17:05.793" v="118" actId="113"/>
          <ac:spMkLst>
            <pc:docMk/>
            <pc:sldMk cId="2026251093" sldId="258"/>
            <ac:spMk id="13" creationId="{50768A53-775E-D8FA-D4F5-3C917E2F939E}"/>
          </ac:spMkLst>
        </pc:spChg>
      </pc:sldChg>
      <pc:sldChg chg="modSp mod modTransition setBg modAnim">
        <pc:chgData name="NAVDEEP RAJINI" userId="d189acb877b5413a" providerId="LiveId" clId="{75F4D61B-5668-4960-B965-5E8A07F8DDA3}" dt="2025-07-02T17:22:12.112" v="178"/>
        <pc:sldMkLst>
          <pc:docMk/>
          <pc:sldMk cId="3420156251" sldId="260"/>
        </pc:sldMkLst>
        <pc:spChg chg="mod">
          <ac:chgData name="NAVDEEP RAJINI" userId="d189acb877b5413a" providerId="LiveId" clId="{75F4D61B-5668-4960-B965-5E8A07F8DDA3}" dt="2025-07-02T17:19:07.673" v="152" actId="207"/>
          <ac:spMkLst>
            <pc:docMk/>
            <pc:sldMk cId="3420156251" sldId="260"/>
            <ac:spMk id="11" creationId="{5EE795C8-512B-9E0F-1622-6AC9D48B8814}"/>
          </ac:spMkLst>
        </pc:spChg>
        <pc:spChg chg="mod">
          <ac:chgData name="NAVDEEP RAJINI" userId="d189acb877b5413a" providerId="LiveId" clId="{75F4D61B-5668-4960-B965-5E8A07F8DDA3}" dt="2025-07-02T17:18:31.373" v="128" actId="1076"/>
          <ac:spMkLst>
            <pc:docMk/>
            <pc:sldMk cId="3420156251" sldId="260"/>
            <ac:spMk id="14" creationId="{B71D93F7-24F6-89D3-D04F-0F64B5040F30}"/>
          </ac:spMkLst>
        </pc:spChg>
        <pc:spChg chg="mod">
          <ac:chgData name="NAVDEEP RAJINI" userId="d189acb877b5413a" providerId="LiveId" clId="{75F4D61B-5668-4960-B965-5E8A07F8DDA3}" dt="2025-07-02T17:19:07.673" v="152" actId="207"/>
          <ac:spMkLst>
            <pc:docMk/>
            <pc:sldMk cId="3420156251" sldId="260"/>
            <ac:spMk id="15" creationId="{2BEAC7A0-374B-0745-EF60-C9C6EEFBC0C1}"/>
          </ac:spMkLst>
        </pc:spChg>
        <pc:spChg chg="mod">
          <ac:chgData name="NAVDEEP RAJINI" userId="d189acb877b5413a" providerId="LiveId" clId="{75F4D61B-5668-4960-B965-5E8A07F8DDA3}" dt="2025-07-02T17:19:07.673" v="152" actId="207"/>
          <ac:spMkLst>
            <pc:docMk/>
            <pc:sldMk cId="3420156251" sldId="260"/>
            <ac:spMk id="18" creationId="{F0228F4D-EB5D-4BEE-69DE-886345275409}"/>
          </ac:spMkLst>
        </pc:spChg>
        <pc:spChg chg="mod">
          <ac:chgData name="NAVDEEP RAJINI" userId="d189acb877b5413a" providerId="LiveId" clId="{75F4D61B-5668-4960-B965-5E8A07F8DDA3}" dt="2025-07-02T17:19:07.673" v="152" actId="207"/>
          <ac:spMkLst>
            <pc:docMk/>
            <pc:sldMk cId="3420156251" sldId="260"/>
            <ac:spMk id="22" creationId="{4DA5FF70-7CB8-2D6C-D605-208AE69E1E73}"/>
          </ac:spMkLst>
        </pc:spChg>
        <pc:spChg chg="mod">
          <ac:chgData name="NAVDEEP RAJINI" userId="d189acb877b5413a" providerId="LiveId" clId="{75F4D61B-5668-4960-B965-5E8A07F8DDA3}" dt="2025-07-02T17:19:07.673" v="152" actId="207"/>
          <ac:spMkLst>
            <pc:docMk/>
            <pc:sldMk cId="3420156251" sldId="260"/>
            <ac:spMk id="24" creationId="{0F36931E-3309-8156-CDB3-279CFAC2CED0}"/>
          </ac:spMkLst>
        </pc:spChg>
        <pc:spChg chg="mod">
          <ac:chgData name="NAVDEEP RAJINI" userId="d189acb877b5413a" providerId="LiveId" clId="{75F4D61B-5668-4960-B965-5E8A07F8DDA3}" dt="2025-07-02T17:19:07.673" v="152" actId="207"/>
          <ac:spMkLst>
            <pc:docMk/>
            <pc:sldMk cId="3420156251" sldId="260"/>
            <ac:spMk id="25" creationId="{62BF3E90-A0F6-0FDA-5235-F17353575040}"/>
          </ac:spMkLst>
        </pc:spChg>
        <pc:spChg chg="mod">
          <ac:chgData name="NAVDEEP RAJINI" userId="d189acb877b5413a" providerId="LiveId" clId="{75F4D61B-5668-4960-B965-5E8A07F8DDA3}" dt="2025-07-02T17:19:07.673" v="152" actId="207"/>
          <ac:spMkLst>
            <pc:docMk/>
            <pc:sldMk cId="3420156251" sldId="260"/>
            <ac:spMk id="29" creationId="{23B4B2E1-6934-6CDC-0298-195E9F88F76E}"/>
          </ac:spMkLst>
        </pc:spChg>
        <pc:spChg chg="mod">
          <ac:chgData name="NAVDEEP RAJINI" userId="d189acb877b5413a" providerId="LiveId" clId="{75F4D61B-5668-4960-B965-5E8A07F8DDA3}" dt="2025-07-02T17:19:07.673" v="152" actId="207"/>
          <ac:spMkLst>
            <pc:docMk/>
            <pc:sldMk cId="3420156251" sldId="260"/>
            <ac:spMk id="30" creationId="{D90285CD-BA2C-9C59-C691-D80E7BE094C4}"/>
          </ac:spMkLst>
        </pc:spChg>
        <pc:spChg chg="mod">
          <ac:chgData name="NAVDEEP RAJINI" userId="d189acb877b5413a" providerId="LiveId" clId="{75F4D61B-5668-4960-B965-5E8A07F8DDA3}" dt="2025-07-02T17:19:07.673" v="152" actId="207"/>
          <ac:spMkLst>
            <pc:docMk/>
            <pc:sldMk cId="3420156251" sldId="260"/>
            <ac:spMk id="32" creationId="{755FC68B-5ECE-326A-75EF-E2B513967BB6}"/>
          </ac:spMkLst>
        </pc:spChg>
        <pc:spChg chg="mod">
          <ac:chgData name="NAVDEEP RAJINI" userId="d189acb877b5413a" providerId="LiveId" clId="{75F4D61B-5668-4960-B965-5E8A07F8DDA3}" dt="2025-07-02T17:19:07.673" v="152" actId="207"/>
          <ac:spMkLst>
            <pc:docMk/>
            <pc:sldMk cId="3420156251" sldId="260"/>
            <ac:spMk id="33" creationId="{EC9D5604-C1C5-0C72-78ED-6581AAD7B196}"/>
          </ac:spMkLst>
        </pc:spChg>
        <pc:grpChg chg="mod">
          <ac:chgData name="NAVDEEP RAJINI" userId="d189acb877b5413a" providerId="LiveId" clId="{75F4D61B-5668-4960-B965-5E8A07F8DDA3}" dt="2025-07-02T17:18:31.373" v="128" actId="1076"/>
          <ac:grpSpMkLst>
            <pc:docMk/>
            <pc:sldMk cId="3420156251" sldId="260"/>
            <ac:grpSpMk id="28" creationId="{A700F744-1B99-95E3-7148-960E8F288182}"/>
          </ac:grpSpMkLst>
        </pc:grpChg>
        <pc:grpChg chg="mod">
          <ac:chgData name="NAVDEEP RAJINI" userId="d189acb877b5413a" providerId="LiveId" clId="{75F4D61B-5668-4960-B965-5E8A07F8DDA3}" dt="2025-07-02T17:18:31.373" v="128" actId="1076"/>
          <ac:grpSpMkLst>
            <pc:docMk/>
            <pc:sldMk cId="3420156251" sldId="260"/>
            <ac:grpSpMk id="31" creationId="{F5D08207-86D1-DD56-F8BF-84ADB92EACFB}"/>
          </ac:grpSpMkLst>
        </pc:grpChg>
      </pc:sldChg>
      <pc:sldChg chg="setBg">
        <pc:chgData name="NAVDEEP RAJINI" userId="d189acb877b5413a" providerId="LiveId" clId="{75F4D61B-5668-4960-B965-5E8A07F8DDA3}" dt="2025-07-02T17:23:45.067" v="182"/>
        <pc:sldMkLst>
          <pc:docMk/>
          <pc:sldMk cId="1661839101" sldId="262"/>
        </pc:sldMkLst>
      </pc:sldChg>
      <pc:sldChg chg="addSp delSp modSp new mod">
        <pc:chgData name="NAVDEEP RAJINI" userId="d189acb877b5413a" providerId="LiveId" clId="{75F4D61B-5668-4960-B965-5E8A07F8DDA3}" dt="2025-07-02T17:37:33.521" v="193" actId="1076"/>
        <pc:sldMkLst>
          <pc:docMk/>
          <pc:sldMk cId="2493237284" sldId="263"/>
        </pc:sldMkLst>
        <pc:spChg chg="del">
          <ac:chgData name="NAVDEEP RAJINI" userId="d189acb877b5413a" providerId="LiveId" clId="{75F4D61B-5668-4960-B965-5E8A07F8DDA3}" dt="2025-07-02T17:37:12.451" v="185" actId="478"/>
          <ac:spMkLst>
            <pc:docMk/>
            <pc:sldMk cId="2493237284" sldId="263"/>
            <ac:spMk id="2" creationId="{E4874563-1BD5-2FE5-9FBA-7482914A09CD}"/>
          </ac:spMkLst>
        </pc:spChg>
        <pc:spChg chg="del">
          <ac:chgData name="NAVDEEP RAJINI" userId="d189acb877b5413a" providerId="LiveId" clId="{75F4D61B-5668-4960-B965-5E8A07F8DDA3}" dt="2025-07-02T17:37:14.556" v="186" actId="478"/>
          <ac:spMkLst>
            <pc:docMk/>
            <pc:sldMk cId="2493237284" sldId="263"/>
            <ac:spMk id="3" creationId="{BCD776BB-AC19-1E3E-AE12-E6B217FEEE8E}"/>
          </ac:spMkLst>
        </pc:spChg>
        <pc:picChg chg="add mod">
          <ac:chgData name="NAVDEEP RAJINI" userId="d189acb877b5413a" providerId="LiveId" clId="{75F4D61B-5668-4960-B965-5E8A07F8DDA3}" dt="2025-07-02T17:37:33.521" v="193" actId="1076"/>
          <ac:picMkLst>
            <pc:docMk/>
            <pc:sldMk cId="2493237284" sldId="263"/>
            <ac:picMk id="1026" creationId="{5B26A17B-61D8-CB9E-1F45-6263AD33E2CD}"/>
          </ac:picMkLst>
        </pc:picChg>
      </pc:sldChg>
    </pc:docChg>
  </pc:docChgLst>
  <pc:docChgLst>
    <pc:chgData name="NAVDEEP RAJINI" userId="d189acb877b5413a" providerId="LiveId" clId="{143155F1-9A7B-48EE-BAA1-026E529D72FC}"/>
    <pc:docChg chg="custSel addSld delSld modSld">
      <pc:chgData name="NAVDEEP RAJINI" userId="d189acb877b5413a" providerId="LiveId" clId="{143155F1-9A7B-48EE-BAA1-026E529D72FC}" dt="2025-07-03T13:40:26.597" v="11"/>
      <pc:docMkLst>
        <pc:docMk/>
      </pc:docMkLst>
      <pc:sldChg chg="del">
        <pc:chgData name="NAVDEEP RAJINI" userId="d189acb877b5413a" providerId="LiveId" clId="{143155F1-9A7B-48EE-BAA1-026E529D72FC}" dt="2025-07-03T04:54:42.200" v="4" actId="47"/>
        <pc:sldMkLst>
          <pc:docMk/>
          <pc:sldMk cId="1661839101" sldId="262"/>
        </pc:sldMkLst>
      </pc:sldChg>
      <pc:sldChg chg="addSp delSp modSp new mod modClrScheme chgLayout">
        <pc:chgData name="NAVDEEP RAJINI" userId="d189acb877b5413a" providerId="LiveId" clId="{143155F1-9A7B-48EE-BAA1-026E529D72FC}" dt="2025-07-03T04:52:16.526" v="3"/>
        <pc:sldMkLst>
          <pc:docMk/>
          <pc:sldMk cId="3274781086" sldId="266"/>
        </pc:sldMkLst>
        <pc:spChg chg="del">
          <ac:chgData name="NAVDEEP RAJINI" userId="d189acb877b5413a" providerId="LiveId" clId="{143155F1-9A7B-48EE-BAA1-026E529D72FC}" dt="2025-07-03T04:52:15.809" v="2" actId="700"/>
          <ac:spMkLst>
            <pc:docMk/>
            <pc:sldMk cId="3274781086" sldId="266"/>
            <ac:spMk id="2" creationId="{E5F3E460-D98D-E320-1554-4F41D12B40D8}"/>
          </ac:spMkLst>
        </pc:spChg>
        <pc:spChg chg="del">
          <ac:chgData name="NAVDEEP RAJINI" userId="d189acb877b5413a" providerId="LiveId" clId="{143155F1-9A7B-48EE-BAA1-026E529D72FC}" dt="2025-07-03T04:52:15.809" v="2" actId="700"/>
          <ac:spMkLst>
            <pc:docMk/>
            <pc:sldMk cId="3274781086" sldId="266"/>
            <ac:spMk id="3" creationId="{2842B071-2ECB-FC3F-B3F6-780209C9D431}"/>
          </ac:spMkLst>
        </pc:spChg>
        <pc:spChg chg="mod ord">
          <ac:chgData name="NAVDEEP RAJINI" userId="d189acb877b5413a" providerId="LiveId" clId="{143155F1-9A7B-48EE-BAA1-026E529D72FC}" dt="2025-07-03T04:52:15.809" v="2" actId="700"/>
          <ac:spMkLst>
            <pc:docMk/>
            <pc:sldMk cId="3274781086" sldId="266"/>
            <ac:spMk id="4" creationId="{169FF1A9-CE03-BC8E-C77F-25A15C52447C}"/>
          </ac:spMkLst>
        </pc:spChg>
        <pc:spChg chg="mod ord">
          <ac:chgData name="NAVDEEP RAJINI" userId="d189acb877b5413a" providerId="LiveId" clId="{143155F1-9A7B-48EE-BAA1-026E529D72FC}" dt="2025-07-03T04:52:15.809" v="2" actId="700"/>
          <ac:spMkLst>
            <pc:docMk/>
            <pc:sldMk cId="3274781086" sldId="266"/>
            <ac:spMk id="5" creationId="{D6A8C690-8126-26FD-127C-7326C3EDCCC9}"/>
          </ac:spMkLst>
        </pc:spChg>
        <pc:spChg chg="mod ord">
          <ac:chgData name="NAVDEEP RAJINI" userId="d189acb877b5413a" providerId="LiveId" clId="{143155F1-9A7B-48EE-BAA1-026E529D72FC}" dt="2025-07-03T04:52:15.809" v="2" actId="700"/>
          <ac:spMkLst>
            <pc:docMk/>
            <pc:sldMk cId="3274781086" sldId="266"/>
            <ac:spMk id="6" creationId="{DBAF995C-B1C7-DDB3-F174-4E098CECC971}"/>
          </ac:spMkLst>
        </pc:spChg>
        <pc:picChg chg="add">
          <ac:chgData name="NAVDEEP RAJINI" userId="d189acb877b5413a" providerId="LiveId" clId="{143155F1-9A7B-48EE-BAA1-026E529D72FC}" dt="2025-07-03T04:52:11.600" v="1"/>
          <ac:picMkLst>
            <pc:docMk/>
            <pc:sldMk cId="3274781086" sldId="266"/>
            <ac:picMk id="1026" creationId="{B378072A-FFE4-6563-355B-3D91A94CBE6B}"/>
          </ac:picMkLst>
        </pc:picChg>
        <pc:picChg chg="add">
          <ac:chgData name="NAVDEEP RAJINI" userId="d189acb877b5413a" providerId="LiveId" clId="{143155F1-9A7B-48EE-BAA1-026E529D72FC}" dt="2025-07-03T04:52:16.526" v="3"/>
          <ac:picMkLst>
            <pc:docMk/>
            <pc:sldMk cId="3274781086" sldId="266"/>
            <ac:picMk id="1028" creationId="{1DC524BE-7441-A184-018B-D5A7C89D6D26}"/>
          </ac:picMkLst>
        </pc:picChg>
      </pc:sldChg>
      <pc:sldChg chg="addSp delSp modSp new setBg">
        <pc:chgData name="NAVDEEP RAJINI" userId="d189acb877b5413a" providerId="LiveId" clId="{143155F1-9A7B-48EE-BAA1-026E529D72FC}" dt="2025-07-03T13:40:26.597" v="11"/>
        <pc:sldMkLst>
          <pc:docMk/>
          <pc:sldMk cId="785267798" sldId="267"/>
        </pc:sldMkLst>
        <pc:picChg chg="add del mod">
          <ac:chgData name="NAVDEEP RAJINI" userId="d189acb877b5413a" providerId="LiveId" clId="{143155F1-9A7B-48EE-BAA1-026E529D72FC}" dt="2025-07-03T13:40:19.499" v="8" actId="21"/>
          <ac:picMkLst>
            <pc:docMk/>
            <pc:sldMk cId="785267798" sldId="267"/>
            <ac:picMk id="1026" creationId="{488E8AB2-C082-E276-A89A-2F67CDA9BD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AEC1-4863-4454-88FA-98384790BF34}" type="datetimeFigureOut">
              <a:rPr lang="en-IN" smtClean="0"/>
              <a:t>13-07-2025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66DA6-5E59-4A78-9DEE-507B2B279AF2}" type="slidenum">
              <a:rPr lang="en-IN" smtClean="0"/>
              <a:t>‹#›</a:t>
            </a:fld>
            <a:endParaRPr lang="en-IN"/>
          </a:p>
        </p:txBody>
      </p:sp>
    </p:spTree>
    <p:extLst>
      <p:ext uri="{BB962C8B-B14F-4D97-AF65-F5344CB8AC3E}">
        <p14:creationId xmlns:p14="http://schemas.microsoft.com/office/powerpoint/2010/main" val="3853503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JOURNAL</a:t>
            </a:r>
          </a:p>
          <a:p>
            <a:r>
              <a:rPr lang="en-US" dirty="0"/>
              <a:t>2023-25</a:t>
            </a:r>
          </a:p>
          <a:p>
            <a:r>
              <a:rPr lang="en-US" dirty="0"/>
              <a:t>1)IEEE</a:t>
            </a:r>
          </a:p>
          <a:p>
            <a:r>
              <a:rPr lang="en-US" dirty="0"/>
              <a:t>2)ELS</a:t>
            </a:r>
          </a:p>
          <a:p>
            <a:r>
              <a:rPr lang="en-US" dirty="0"/>
              <a:t>3_GOOGLE SCHOLAR</a:t>
            </a:r>
          </a:p>
        </p:txBody>
      </p:sp>
      <p:sp>
        <p:nvSpPr>
          <p:cNvPr id="4" name="Slide Number Placeholder 3"/>
          <p:cNvSpPr>
            <a:spLocks noGrp="1"/>
          </p:cNvSpPr>
          <p:nvPr>
            <p:ph type="sldNum" sz="quarter" idx="5"/>
          </p:nvPr>
        </p:nvSpPr>
        <p:spPr/>
        <p:txBody>
          <a:bodyPr/>
          <a:lstStyle/>
          <a:p>
            <a:fld id="{97466DA6-5E59-4A78-9DEE-507B2B279AF2}" type="slidenum">
              <a:rPr lang="en-IN" smtClean="0"/>
              <a:t>1</a:t>
            </a:fld>
            <a:endParaRPr lang="en-IN"/>
          </a:p>
        </p:txBody>
      </p:sp>
    </p:spTree>
    <p:extLst>
      <p:ext uri="{BB962C8B-B14F-4D97-AF65-F5344CB8AC3E}">
        <p14:creationId xmlns:p14="http://schemas.microsoft.com/office/powerpoint/2010/main" val="2440530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B19D6-01FF-198D-D361-C4C9D1CFB9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BEE708-48E0-6532-1D2F-5646FA13A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203B89-B061-7B32-DB93-2A59B53D54B1}"/>
              </a:ext>
            </a:extLst>
          </p:cNvPr>
          <p:cNvSpPr>
            <a:spLocks noGrp="1"/>
          </p:cNvSpPr>
          <p:nvPr>
            <p:ph type="dt" sz="half" idx="10"/>
          </p:nvPr>
        </p:nvSpPr>
        <p:spPr/>
        <p:txBody>
          <a:bodyPr/>
          <a:lstStyle/>
          <a:p>
            <a:fld id="{8613684A-F199-40CC-AE9B-C8A8D93B44F7}" type="datetime1">
              <a:rPr lang="en-IN" smtClean="0"/>
              <a:t>13-07-2025</a:t>
            </a:fld>
            <a:endParaRPr lang="en-IN"/>
          </a:p>
        </p:txBody>
      </p:sp>
      <p:sp>
        <p:nvSpPr>
          <p:cNvPr id="5" name="Footer Placeholder 4">
            <a:extLst>
              <a:ext uri="{FF2B5EF4-FFF2-40B4-BE49-F238E27FC236}">
                <a16:creationId xmlns:a16="http://schemas.microsoft.com/office/drawing/2014/main" id="{AE464343-904E-AB6C-C8ED-9654C5D2ACB3}"/>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6D0CCF8B-989A-A6B6-C9F6-5C9D8DEDD84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935702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72EE-3827-23DB-F3FE-400326E53E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7C994-BD93-CDDF-B35B-731638CCA8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247FFA-E06E-EED5-E65F-888B4D136653}"/>
              </a:ext>
            </a:extLst>
          </p:cNvPr>
          <p:cNvSpPr>
            <a:spLocks noGrp="1"/>
          </p:cNvSpPr>
          <p:nvPr>
            <p:ph type="dt" sz="half" idx="10"/>
          </p:nvPr>
        </p:nvSpPr>
        <p:spPr/>
        <p:txBody>
          <a:bodyPr/>
          <a:lstStyle/>
          <a:p>
            <a:fld id="{5C476C79-901E-4A9A-90E2-A3F666A1D04A}" type="datetime1">
              <a:rPr lang="en-IN" smtClean="0"/>
              <a:t>13-07-2025</a:t>
            </a:fld>
            <a:endParaRPr lang="en-IN"/>
          </a:p>
        </p:txBody>
      </p:sp>
      <p:sp>
        <p:nvSpPr>
          <p:cNvPr id="5" name="Footer Placeholder 4">
            <a:extLst>
              <a:ext uri="{FF2B5EF4-FFF2-40B4-BE49-F238E27FC236}">
                <a16:creationId xmlns:a16="http://schemas.microsoft.com/office/drawing/2014/main" id="{A2F646AA-12BC-09C0-1445-403F9473E8E7}"/>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A6360CB2-5DBE-DBA8-0D2E-6C21C00288C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695451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5BCF0-2211-9B04-14E8-3C8DBBFBE1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17AB44-264B-0ADB-CF54-E0F061A873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A6FF38-F7F0-FD93-FD78-1D1D06CD8E0B}"/>
              </a:ext>
            </a:extLst>
          </p:cNvPr>
          <p:cNvSpPr>
            <a:spLocks noGrp="1"/>
          </p:cNvSpPr>
          <p:nvPr>
            <p:ph type="dt" sz="half" idx="10"/>
          </p:nvPr>
        </p:nvSpPr>
        <p:spPr/>
        <p:txBody>
          <a:bodyPr/>
          <a:lstStyle/>
          <a:p>
            <a:fld id="{E0BE2B19-558E-4057-9903-E6535DE06118}" type="datetime1">
              <a:rPr lang="en-IN" smtClean="0"/>
              <a:t>13-07-2025</a:t>
            </a:fld>
            <a:endParaRPr lang="en-IN"/>
          </a:p>
        </p:txBody>
      </p:sp>
      <p:sp>
        <p:nvSpPr>
          <p:cNvPr id="5" name="Footer Placeholder 4">
            <a:extLst>
              <a:ext uri="{FF2B5EF4-FFF2-40B4-BE49-F238E27FC236}">
                <a16:creationId xmlns:a16="http://schemas.microsoft.com/office/drawing/2014/main" id="{9079B126-5F8F-69B2-72D4-E5B60E0C8617}"/>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F3D2888-85BE-F8A2-A08D-F8D23DC66005}"/>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9627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5798-0B89-810F-2178-8E90108D74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541BA1-D835-E451-06AD-4E1C00AC08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63E89E-CB79-C615-E5ED-1FD3ECBCE152}"/>
              </a:ext>
            </a:extLst>
          </p:cNvPr>
          <p:cNvSpPr>
            <a:spLocks noGrp="1"/>
          </p:cNvSpPr>
          <p:nvPr>
            <p:ph type="dt" sz="half" idx="10"/>
          </p:nvPr>
        </p:nvSpPr>
        <p:spPr/>
        <p:txBody>
          <a:bodyPr/>
          <a:lstStyle/>
          <a:p>
            <a:fld id="{5DC19ACD-4AE4-4C27-B305-CA0EE24A3A52}" type="datetime1">
              <a:rPr lang="en-IN" smtClean="0"/>
              <a:t>13-07-2025</a:t>
            </a:fld>
            <a:endParaRPr lang="en-IN"/>
          </a:p>
        </p:txBody>
      </p:sp>
      <p:sp>
        <p:nvSpPr>
          <p:cNvPr id="5" name="Footer Placeholder 4">
            <a:extLst>
              <a:ext uri="{FF2B5EF4-FFF2-40B4-BE49-F238E27FC236}">
                <a16:creationId xmlns:a16="http://schemas.microsoft.com/office/drawing/2014/main" id="{A0EC2133-1CA8-E960-E02D-58A6855DF779}"/>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0446F6AC-D2AD-8C2F-BF7F-E029D1C323E9}"/>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1667690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CF36-A838-3AF6-9164-6CD8F27A1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A104252-9BEE-C232-7E3F-9A669EC0DD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322380-103A-59AA-94CF-EF6F14958C0A}"/>
              </a:ext>
            </a:extLst>
          </p:cNvPr>
          <p:cNvSpPr>
            <a:spLocks noGrp="1"/>
          </p:cNvSpPr>
          <p:nvPr>
            <p:ph type="dt" sz="half" idx="10"/>
          </p:nvPr>
        </p:nvSpPr>
        <p:spPr/>
        <p:txBody>
          <a:bodyPr/>
          <a:lstStyle/>
          <a:p>
            <a:fld id="{9D00E83F-FC97-4F6C-A523-47D6103D7AA1}" type="datetime1">
              <a:rPr lang="en-IN" smtClean="0"/>
              <a:t>13-07-2025</a:t>
            </a:fld>
            <a:endParaRPr lang="en-IN"/>
          </a:p>
        </p:txBody>
      </p:sp>
      <p:sp>
        <p:nvSpPr>
          <p:cNvPr id="5" name="Footer Placeholder 4">
            <a:extLst>
              <a:ext uri="{FF2B5EF4-FFF2-40B4-BE49-F238E27FC236}">
                <a16:creationId xmlns:a16="http://schemas.microsoft.com/office/drawing/2014/main" id="{DD1EE172-D055-D158-C2A7-7B39A60A18B4}"/>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BED2091B-A7AE-B7A5-98CD-A684158941EE}"/>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553981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9BCE-5384-825A-90A0-FFCEAB8C62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0043E8-40A6-E698-31A6-484F38BA0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D60153-8167-DC64-A9C8-B56CD9EC07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8B1CBDD-7773-5853-09E6-83C1D83A6067}"/>
              </a:ext>
            </a:extLst>
          </p:cNvPr>
          <p:cNvSpPr>
            <a:spLocks noGrp="1"/>
          </p:cNvSpPr>
          <p:nvPr>
            <p:ph type="dt" sz="half" idx="10"/>
          </p:nvPr>
        </p:nvSpPr>
        <p:spPr/>
        <p:txBody>
          <a:bodyPr/>
          <a:lstStyle/>
          <a:p>
            <a:fld id="{EBCE99AD-2FFB-46AB-A33D-E9C04D87AE4E}" type="datetime1">
              <a:rPr lang="en-IN" smtClean="0"/>
              <a:t>13-07-2025</a:t>
            </a:fld>
            <a:endParaRPr lang="en-IN"/>
          </a:p>
        </p:txBody>
      </p:sp>
      <p:sp>
        <p:nvSpPr>
          <p:cNvPr id="6" name="Footer Placeholder 5">
            <a:extLst>
              <a:ext uri="{FF2B5EF4-FFF2-40B4-BE49-F238E27FC236}">
                <a16:creationId xmlns:a16="http://schemas.microsoft.com/office/drawing/2014/main" id="{30C5EB62-E6CF-D4DF-63E4-24DE232DA370}"/>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8B4362B0-1EDA-5B80-9D2B-2E60A3C91963}"/>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6578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43FC-DE2D-30E2-34F5-2E87EF07ED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3109A3-AD53-A95B-8B42-0016C9D57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FCD720-FF79-A374-E8E1-A87FEB6DB8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FBD08D-6F8C-379F-DB66-EAF0B6593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4463EF-C29F-D16E-05D2-6B3689B1AB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815380-EF50-1E94-A218-078F176BA1D3}"/>
              </a:ext>
            </a:extLst>
          </p:cNvPr>
          <p:cNvSpPr>
            <a:spLocks noGrp="1"/>
          </p:cNvSpPr>
          <p:nvPr>
            <p:ph type="dt" sz="half" idx="10"/>
          </p:nvPr>
        </p:nvSpPr>
        <p:spPr/>
        <p:txBody>
          <a:bodyPr/>
          <a:lstStyle/>
          <a:p>
            <a:fld id="{AE1503D0-6F55-434E-90BF-78209D346FE5}" type="datetime1">
              <a:rPr lang="en-IN" smtClean="0"/>
              <a:t>13-07-2025</a:t>
            </a:fld>
            <a:endParaRPr lang="en-IN"/>
          </a:p>
        </p:txBody>
      </p:sp>
      <p:sp>
        <p:nvSpPr>
          <p:cNvPr id="8" name="Footer Placeholder 7">
            <a:extLst>
              <a:ext uri="{FF2B5EF4-FFF2-40B4-BE49-F238E27FC236}">
                <a16:creationId xmlns:a16="http://schemas.microsoft.com/office/drawing/2014/main" id="{F70E0640-29F6-2957-B8E3-CC4F766E4D81}"/>
              </a:ext>
            </a:extLst>
          </p:cNvPr>
          <p:cNvSpPr>
            <a:spLocks noGrp="1"/>
          </p:cNvSpPr>
          <p:nvPr>
            <p:ph type="ftr" sz="quarter" idx="11"/>
          </p:nvPr>
        </p:nvSpPr>
        <p:spPr/>
        <p:txBody>
          <a:bodyPr/>
          <a:lstStyle/>
          <a:p>
            <a:r>
              <a:rPr lang="en-US"/>
              <a:t>Core Course Project –Zeroth Review</a:t>
            </a:r>
            <a:endParaRPr lang="en-IN"/>
          </a:p>
        </p:txBody>
      </p:sp>
      <p:sp>
        <p:nvSpPr>
          <p:cNvPr id="9" name="Slide Number Placeholder 8">
            <a:extLst>
              <a:ext uri="{FF2B5EF4-FFF2-40B4-BE49-F238E27FC236}">
                <a16:creationId xmlns:a16="http://schemas.microsoft.com/office/drawing/2014/main" id="{9B73D1DE-73C5-6CFF-FBDC-FB5DB8E16C66}"/>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09483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DFFB-0E54-DD12-65A8-C7C51A5ECD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E3617C-0BE4-2630-2B42-8159157E4B5C}"/>
              </a:ext>
            </a:extLst>
          </p:cNvPr>
          <p:cNvSpPr>
            <a:spLocks noGrp="1"/>
          </p:cNvSpPr>
          <p:nvPr>
            <p:ph type="dt" sz="half" idx="10"/>
          </p:nvPr>
        </p:nvSpPr>
        <p:spPr/>
        <p:txBody>
          <a:bodyPr/>
          <a:lstStyle/>
          <a:p>
            <a:fld id="{E6AA5BA0-971C-46DB-9D8C-D2120A8372DB}" type="datetime1">
              <a:rPr lang="en-IN" smtClean="0"/>
              <a:t>13-07-2025</a:t>
            </a:fld>
            <a:endParaRPr lang="en-IN"/>
          </a:p>
        </p:txBody>
      </p:sp>
      <p:sp>
        <p:nvSpPr>
          <p:cNvPr id="4" name="Footer Placeholder 3">
            <a:extLst>
              <a:ext uri="{FF2B5EF4-FFF2-40B4-BE49-F238E27FC236}">
                <a16:creationId xmlns:a16="http://schemas.microsoft.com/office/drawing/2014/main" id="{A50E5EC7-4F48-FB4F-F3ED-B4333364DBF9}"/>
              </a:ext>
            </a:extLst>
          </p:cNvPr>
          <p:cNvSpPr>
            <a:spLocks noGrp="1"/>
          </p:cNvSpPr>
          <p:nvPr>
            <p:ph type="ftr" sz="quarter" idx="11"/>
          </p:nvPr>
        </p:nvSpPr>
        <p:spPr/>
        <p:txBody>
          <a:bodyPr/>
          <a:lstStyle/>
          <a:p>
            <a:r>
              <a:rPr lang="en-US"/>
              <a:t>Core Course Project –Zeroth Review</a:t>
            </a:r>
            <a:endParaRPr lang="en-IN"/>
          </a:p>
        </p:txBody>
      </p:sp>
      <p:sp>
        <p:nvSpPr>
          <p:cNvPr id="5" name="Slide Number Placeholder 4">
            <a:extLst>
              <a:ext uri="{FF2B5EF4-FFF2-40B4-BE49-F238E27FC236}">
                <a16:creationId xmlns:a16="http://schemas.microsoft.com/office/drawing/2014/main" id="{277F2DD9-3E2E-BF4B-C03B-0614BAA141F8}"/>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48128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6B9C24-DA7B-1F10-EE94-99D7E59C2580}"/>
              </a:ext>
            </a:extLst>
          </p:cNvPr>
          <p:cNvSpPr>
            <a:spLocks noGrp="1"/>
          </p:cNvSpPr>
          <p:nvPr>
            <p:ph type="dt" sz="half" idx="10"/>
          </p:nvPr>
        </p:nvSpPr>
        <p:spPr/>
        <p:txBody>
          <a:bodyPr/>
          <a:lstStyle/>
          <a:p>
            <a:fld id="{ADC119ED-5D95-48C3-8C59-90E70F15746F}" type="datetime1">
              <a:rPr lang="en-IN" smtClean="0"/>
              <a:t>13-07-2025</a:t>
            </a:fld>
            <a:endParaRPr lang="en-IN"/>
          </a:p>
        </p:txBody>
      </p:sp>
      <p:sp>
        <p:nvSpPr>
          <p:cNvPr id="3" name="Footer Placeholder 2">
            <a:extLst>
              <a:ext uri="{FF2B5EF4-FFF2-40B4-BE49-F238E27FC236}">
                <a16:creationId xmlns:a16="http://schemas.microsoft.com/office/drawing/2014/main" id="{B7B0E92E-CD28-F07C-1804-45A658DDFAA1}"/>
              </a:ext>
            </a:extLst>
          </p:cNvPr>
          <p:cNvSpPr>
            <a:spLocks noGrp="1"/>
          </p:cNvSpPr>
          <p:nvPr>
            <p:ph type="ftr" sz="quarter" idx="11"/>
          </p:nvPr>
        </p:nvSpPr>
        <p:spPr/>
        <p:txBody>
          <a:bodyPr/>
          <a:lstStyle/>
          <a:p>
            <a:r>
              <a:rPr lang="en-US"/>
              <a:t>Core Course Project –Zeroth Review</a:t>
            </a:r>
            <a:endParaRPr lang="en-IN"/>
          </a:p>
        </p:txBody>
      </p:sp>
      <p:sp>
        <p:nvSpPr>
          <p:cNvPr id="4" name="Slide Number Placeholder 3">
            <a:extLst>
              <a:ext uri="{FF2B5EF4-FFF2-40B4-BE49-F238E27FC236}">
                <a16:creationId xmlns:a16="http://schemas.microsoft.com/office/drawing/2014/main" id="{98F429AD-A905-7A34-D6E8-8F1D1B07C5B9}"/>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2855768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0FBD-4074-186D-F3EC-8899B7BDB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66EF873-DB87-DA4C-0DEF-BC77355BB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B53EF87-0D12-1F95-390C-3FD737336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B3F2EA-7B54-1555-FEBB-942D966F2422}"/>
              </a:ext>
            </a:extLst>
          </p:cNvPr>
          <p:cNvSpPr>
            <a:spLocks noGrp="1"/>
          </p:cNvSpPr>
          <p:nvPr>
            <p:ph type="dt" sz="half" idx="10"/>
          </p:nvPr>
        </p:nvSpPr>
        <p:spPr/>
        <p:txBody>
          <a:bodyPr/>
          <a:lstStyle/>
          <a:p>
            <a:fld id="{6A5041BA-5429-4F27-8227-8537A58A85F4}" type="datetime1">
              <a:rPr lang="en-IN" smtClean="0"/>
              <a:t>13-07-2025</a:t>
            </a:fld>
            <a:endParaRPr lang="en-IN"/>
          </a:p>
        </p:txBody>
      </p:sp>
      <p:sp>
        <p:nvSpPr>
          <p:cNvPr id="6" name="Footer Placeholder 5">
            <a:extLst>
              <a:ext uri="{FF2B5EF4-FFF2-40B4-BE49-F238E27FC236}">
                <a16:creationId xmlns:a16="http://schemas.microsoft.com/office/drawing/2014/main" id="{60B06653-A059-7738-C03E-F47859BB6D12}"/>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E1C678B3-1178-1DE0-2970-05FCCCD7FFF7}"/>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790074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0450-4DE6-607B-196C-C0FFF7B6C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1F07ED1-6719-D367-6AFC-4430F7E09C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321159-94D3-0085-7F95-2F84CFF48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056B9-26EF-AD65-E77F-39212BDCE915}"/>
              </a:ext>
            </a:extLst>
          </p:cNvPr>
          <p:cNvSpPr>
            <a:spLocks noGrp="1"/>
          </p:cNvSpPr>
          <p:nvPr>
            <p:ph type="dt" sz="half" idx="10"/>
          </p:nvPr>
        </p:nvSpPr>
        <p:spPr/>
        <p:txBody>
          <a:bodyPr/>
          <a:lstStyle/>
          <a:p>
            <a:fld id="{CF92BC88-7684-4810-B9A4-2CD6DA006E43}" type="datetime1">
              <a:rPr lang="en-IN" smtClean="0"/>
              <a:t>13-07-2025</a:t>
            </a:fld>
            <a:endParaRPr lang="en-IN"/>
          </a:p>
        </p:txBody>
      </p:sp>
      <p:sp>
        <p:nvSpPr>
          <p:cNvPr id="6" name="Footer Placeholder 5">
            <a:extLst>
              <a:ext uri="{FF2B5EF4-FFF2-40B4-BE49-F238E27FC236}">
                <a16:creationId xmlns:a16="http://schemas.microsoft.com/office/drawing/2014/main" id="{AF630E7D-0C4A-6001-97F2-A8DC039BA750}"/>
              </a:ext>
            </a:extLst>
          </p:cNvPr>
          <p:cNvSpPr>
            <a:spLocks noGrp="1"/>
          </p:cNvSpPr>
          <p:nvPr>
            <p:ph type="ftr" sz="quarter" idx="11"/>
          </p:nvPr>
        </p:nvSpPr>
        <p:spPr/>
        <p:txBody>
          <a:bodyPr/>
          <a:lstStyle/>
          <a:p>
            <a:r>
              <a:rPr lang="en-US"/>
              <a:t>Core Course Project –Zeroth Review</a:t>
            </a:r>
            <a:endParaRPr lang="en-IN"/>
          </a:p>
        </p:txBody>
      </p:sp>
      <p:sp>
        <p:nvSpPr>
          <p:cNvPr id="7" name="Slide Number Placeholder 6">
            <a:extLst>
              <a:ext uri="{FF2B5EF4-FFF2-40B4-BE49-F238E27FC236}">
                <a16:creationId xmlns:a16="http://schemas.microsoft.com/office/drawing/2014/main" id="{936010DF-425F-42C4-CD00-7D17DE442BF2}"/>
              </a:ext>
            </a:extLst>
          </p:cNvPr>
          <p:cNvSpPr>
            <a:spLocks noGrp="1"/>
          </p:cNvSpPr>
          <p:nvPr>
            <p:ph type="sldNum" sz="quarter" idx="12"/>
          </p:nvPr>
        </p:nvSpPr>
        <p:spPr/>
        <p:txBody>
          <a:bodyPr/>
          <a:lstStyle/>
          <a:p>
            <a:fld id="{343B738A-3D1A-4C2D-866B-2574A134247C}" type="slidenum">
              <a:rPr lang="en-IN" smtClean="0"/>
              <a:t>‹#›</a:t>
            </a:fld>
            <a:endParaRPr lang="en-IN"/>
          </a:p>
        </p:txBody>
      </p:sp>
    </p:spTree>
    <p:extLst>
      <p:ext uri="{BB962C8B-B14F-4D97-AF65-F5344CB8AC3E}">
        <p14:creationId xmlns:p14="http://schemas.microsoft.com/office/powerpoint/2010/main" val="3547155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6E68E-188E-7502-3B6E-ADD45F1C01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20D93F-4601-4A6E-1162-E904672F9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4596C9-DB41-C05C-E04B-845DE1E25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91756-3901-4731-9A98-03927E0C0243}" type="datetime1">
              <a:rPr lang="en-IN" smtClean="0"/>
              <a:t>13-07-2025</a:t>
            </a:fld>
            <a:endParaRPr lang="en-IN"/>
          </a:p>
        </p:txBody>
      </p:sp>
      <p:sp>
        <p:nvSpPr>
          <p:cNvPr id="5" name="Footer Placeholder 4">
            <a:extLst>
              <a:ext uri="{FF2B5EF4-FFF2-40B4-BE49-F238E27FC236}">
                <a16:creationId xmlns:a16="http://schemas.microsoft.com/office/drawing/2014/main" id="{FF1AD43E-138C-DD18-7011-ECFDA22C7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5CA2421D-CCE1-5EF2-448C-B3CF615D3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B738A-3D1A-4C2D-866B-2574A134247C}" type="slidenum">
              <a:rPr lang="en-IN" smtClean="0"/>
              <a:t>‹#›</a:t>
            </a:fld>
            <a:endParaRPr lang="en-IN"/>
          </a:p>
        </p:txBody>
      </p:sp>
    </p:spTree>
    <p:extLst>
      <p:ext uri="{BB962C8B-B14F-4D97-AF65-F5344CB8AC3E}">
        <p14:creationId xmlns:p14="http://schemas.microsoft.com/office/powerpoint/2010/main" val="1566488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1000" b="-61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670951-ADC8-C3FB-BB78-63305A81E73B}"/>
              </a:ext>
            </a:extLst>
          </p:cNvPr>
          <p:cNvSpPr/>
          <p:nvPr/>
        </p:nvSpPr>
        <p:spPr>
          <a:xfrm>
            <a:off x="-2" y="0"/>
            <a:ext cx="6095999" cy="6858000"/>
          </a:xfrm>
          <a:prstGeom prst="rect">
            <a:avLst/>
          </a:prstGeom>
          <a:solidFill>
            <a:srgbClr val="DBEAE9">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a:extLst>
              <a:ext uri="{FF2B5EF4-FFF2-40B4-BE49-F238E27FC236}">
                <a16:creationId xmlns:a16="http://schemas.microsoft.com/office/drawing/2014/main" id="{9CFB1314-9E9A-0A19-2497-9CF04D3A7B8B}"/>
              </a:ext>
            </a:extLst>
          </p:cNvPr>
          <p:cNvSpPr>
            <a:spLocks noGrp="1"/>
          </p:cNvSpPr>
          <p:nvPr>
            <p:ph type="dt" sz="half" idx="10"/>
          </p:nvPr>
        </p:nvSpPr>
        <p:spPr>
          <a:xfrm>
            <a:off x="444500" y="6356350"/>
            <a:ext cx="2743200" cy="365125"/>
          </a:xfrm>
        </p:spPr>
        <p:txBody>
          <a:bodyPr/>
          <a:lstStyle/>
          <a:p>
            <a:fld id="{EDA338F8-E43E-4CB9-B465-8C2B9469E473}" type="datetime1">
              <a:rPr lang="en-IN" smtClean="0">
                <a:solidFill>
                  <a:srgbClr val="373329"/>
                </a:solidFill>
              </a:rPr>
              <a:t>13-07-2025</a:t>
            </a:fld>
            <a:endParaRPr lang="en-IN" dirty="0">
              <a:solidFill>
                <a:srgbClr val="373329"/>
              </a:solidFill>
            </a:endParaRPr>
          </a:p>
        </p:txBody>
      </p:sp>
      <p:sp>
        <p:nvSpPr>
          <p:cNvPr id="9" name="Footer Placeholder 8">
            <a:extLst>
              <a:ext uri="{FF2B5EF4-FFF2-40B4-BE49-F238E27FC236}">
                <a16:creationId xmlns:a16="http://schemas.microsoft.com/office/drawing/2014/main" id="{DD842630-ED54-A24C-9BA7-84628F1823F7}"/>
              </a:ext>
            </a:extLst>
          </p:cNvPr>
          <p:cNvSpPr>
            <a:spLocks noGrp="1"/>
          </p:cNvSpPr>
          <p:nvPr>
            <p:ph type="ftr" sz="quarter" idx="11"/>
          </p:nvPr>
        </p:nvSpPr>
        <p:spPr>
          <a:xfrm>
            <a:off x="2540000" y="6356350"/>
            <a:ext cx="4114800" cy="365125"/>
          </a:xfrm>
        </p:spPr>
        <p:txBody>
          <a:bodyPr/>
          <a:lstStyle/>
          <a:p>
            <a:r>
              <a:rPr lang="en-US" dirty="0"/>
              <a:t>Core Course Project –Zeroth Review</a:t>
            </a:r>
            <a:endParaRPr lang="en-IN" dirty="0"/>
          </a:p>
        </p:txBody>
      </p:sp>
      <p:sp>
        <p:nvSpPr>
          <p:cNvPr id="10" name="Slide Number Placeholder 9">
            <a:extLst>
              <a:ext uri="{FF2B5EF4-FFF2-40B4-BE49-F238E27FC236}">
                <a16:creationId xmlns:a16="http://schemas.microsoft.com/office/drawing/2014/main" id="{498E9EB9-841E-C021-EF88-A01B03B47F26}"/>
              </a:ext>
            </a:extLst>
          </p:cNvPr>
          <p:cNvSpPr>
            <a:spLocks noGrp="1"/>
          </p:cNvSpPr>
          <p:nvPr>
            <p:ph type="sldNum" sz="quarter" idx="12"/>
          </p:nvPr>
        </p:nvSpPr>
        <p:spPr/>
        <p:txBody>
          <a:bodyPr/>
          <a:lstStyle/>
          <a:p>
            <a:fld id="{343B738A-3D1A-4C2D-866B-2574A134247C}" type="slidenum">
              <a:rPr lang="en-IN" smtClean="0"/>
              <a:t>1</a:t>
            </a:fld>
            <a:endParaRPr lang="en-IN"/>
          </a:p>
        </p:txBody>
      </p:sp>
      <p:sp>
        <p:nvSpPr>
          <p:cNvPr id="2" name="Title 1">
            <a:extLst>
              <a:ext uri="{FF2B5EF4-FFF2-40B4-BE49-F238E27FC236}">
                <a16:creationId xmlns:a16="http://schemas.microsoft.com/office/drawing/2014/main" id="{9C0E9FFF-4D89-FB64-202E-47C79BE702F9}"/>
              </a:ext>
            </a:extLst>
          </p:cNvPr>
          <p:cNvSpPr>
            <a:spLocks noGrp="1"/>
          </p:cNvSpPr>
          <p:nvPr>
            <p:ph type="ctrTitle"/>
          </p:nvPr>
        </p:nvSpPr>
        <p:spPr>
          <a:xfrm>
            <a:off x="-1" y="2812660"/>
            <a:ext cx="6096001" cy="1005278"/>
          </a:xfrm>
        </p:spPr>
        <p:txBody>
          <a:bodyPr>
            <a:normAutofit fontScale="90000"/>
          </a:bodyPr>
          <a:lstStyle/>
          <a:p>
            <a:r>
              <a:rPr lang="en-IN" b="1" dirty="0">
                <a:solidFill>
                  <a:srgbClr val="373329"/>
                </a:solidFill>
                <a:latin typeface="Times New Roman" panose="02020603050405020304" pitchFamily="18" charset="0"/>
                <a:cs typeface="Times New Roman" panose="02020603050405020304" pitchFamily="18" charset="0"/>
              </a:rPr>
              <a:t>CityView360</a:t>
            </a:r>
            <a:br>
              <a:rPr lang="en-IN" b="1" dirty="0">
                <a:solidFill>
                  <a:srgbClr val="373329"/>
                </a:solidFill>
                <a:latin typeface="Times New Roman" panose="02020603050405020304" pitchFamily="18" charset="0"/>
                <a:cs typeface="Times New Roman" panose="02020603050405020304" pitchFamily="18" charset="0"/>
              </a:rPr>
            </a:br>
            <a:r>
              <a:rPr lang="en-US" sz="3100" b="1" dirty="0">
                <a:solidFill>
                  <a:srgbClr val="605948"/>
                </a:solidFill>
                <a:latin typeface="Times New Roman" panose="02020603050405020304" pitchFamily="18" charset="0"/>
                <a:cs typeface="Times New Roman" panose="02020603050405020304" pitchFamily="18" charset="0"/>
              </a:rPr>
              <a:t>A Real-Time Urban Complaint and Resolution Platform</a:t>
            </a:r>
            <a:endParaRPr lang="en-IN" sz="3100" b="1" dirty="0">
              <a:solidFill>
                <a:srgbClr val="605948"/>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0171939-0789-9132-B887-416609F5F69A}"/>
              </a:ext>
            </a:extLst>
          </p:cNvPr>
          <p:cNvSpPr>
            <a:spLocks noGrp="1"/>
          </p:cNvSpPr>
          <p:nvPr>
            <p:ph type="subTitle" idx="1"/>
          </p:nvPr>
        </p:nvSpPr>
        <p:spPr>
          <a:xfrm>
            <a:off x="1" y="4275138"/>
            <a:ext cx="6103700" cy="1890170"/>
          </a:xfrm>
        </p:spPr>
        <p:txBody>
          <a:bodyPr>
            <a:normAutofit/>
          </a:bodyPr>
          <a:lstStyle/>
          <a:p>
            <a:r>
              <a:rPr lang="en-IN" b="1" dirty="0">
                <a:solidFill>
                  <a:srgbClr val="373329"/>
                </a:solidFill>
                <a:latin typeface="Times New Roman" panose="02020603050405020304" pitchFamily="18" charset="0"/>
                <a:cs typeface="Times New Roman" panose="02020603050405020304" pitchFamily="18" charset="0"/>
              </a:rPr>
              <a:t>                                                                                                                      Batch Members</a:t>
            </a:r>
          </a:p>
          <a:p>
            <a:r>
              <a:rPr lang="en-IN" b="1" dirty="0">
                <a:solidFill>
                  <a:srgbClr val="373329"/>
                </a:solidFill>
                <a:latin typeface="Times New Roman" panose="02020603050405020304" pitchFamily="18" charset="0"/>
                <a:cs typeface="Times New Roman" panose="02020603050405020304" pitchFamily="18" charset="0"/>
              </a:rPr>
              <a:t>AMOGH VIJAY - 24CS0053</a:t>
            </a:r>
          </a:p>
          <a:p>
            <a:r>
              <a:rPr lang="en-IN" b="1" dirty="0">
                <a:solidFill>
                  <a:srgbClr val="373329"/>
                </a:solidFill>
                <a:latin typeface="Times New Roman" panose="02020603050405020304" pitchFamily="18" charset="0"/>
                <a:cs typeface="Times New Roman" panose="02020603050405020304" pitchFamily="18" charset="0"/>
              </a:rPr>
              <a:t>NAVDEEP R - 24CS0584</a:t>
            </a:r>
          </a:p>
        </p:txBody>
      </p:sp>
      <p:sp>
        <p:nvSpPr>
          <p:cNvPr id="4" name="Title 1">
            <a:extLst>
              <a:ext uri="{FF2B5EF4-FFF2-40B4-BE49-F238E27FC236}">
                <a16:creationId xmlns:a16="http://schemas.microsoft.com/office/drawing/2014/main" id="{C75B463A-6BA9-CE4C-0655-AACB3088C97F}"/>
              </a:ext>
            </a:extLst>
          </p:cNvPr>
          <p:cNvSpPr txBox="1">
            <a:spLocks/>
          </p:cNvSpPr>
          <p:nvPr/>
        </p:nvSpPr>
        <p:spPr>
          <a:xfrm>
            <a:off x="0" y="769926"/>
            <a:ext cx="6096000" cy="1005277"/>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dirty="0">
                <a:solidFill>
                  <a:srgbClr val="373329"/>
                </a:solidFill>
                <a:latin typeface="Times New Roman" panose="02020603050405020304" pitchFamily="18" charset="0"/>
                <a:cs typeface="Times New Roman" panose="02020603050405020304" pitchFamily="18" charset="0"/>
              </a:rPr>
              <a:t>CS4306-Core Course Project</a:t>
            </a:r>
          </a:p>
        </p:txBody>
      </p:sp>
    </p:spTree>
    <p:extLst>
      <p:ext uri="{BB962C8B-B14F-4D97-AF65-F5344CB8AC3E}">
        <p14:creationId xmlns:p14="http://schemas.microsoft.com/office/powerpoint/2010/main" val="284153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2000" b="-42000"/>
          </a:stretch>
        </a:blip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59E9CFC-02B9-9ED8-2716-C90806079495}"/>
              </a:ext>
            </a:extLst>
          </p:cNvPr>
          <p:cNvSpPr>
            <a:spLocks noGrp="1"/>
          </p:cNvSpPr>
          <p:nvPr>
            <p:ph type="dt" sz="half" idx="10"/>
          </p:nvPr>
        </p:nvSpPr>
        <p:spPr/>
        <p:txBody>
          <a:bodyPr/>
          <a:lstStyle/>
          <a:p>
            <a:fld id="{69B04CAF-D6F7-4F16-917F-BA7358A29B27}" type="datetime1">
              <a:rPr lang="en-IN" smtClean="0"/>
              <a:t>13-07-2025</a:t>
            </a:fld>
            <a:endParaRPr lang="en-IN"/>
          </a:p>
        </p:txBody>
      </p:sp>
      <p:sp>
        <p:nvSpPr>
          <p:cNvPr id="8" name="Footer Placeholder 7">
            <a:extLst>
              <a:ext uri="{FF2B5EF4-FFF2-40B4-BE49-F238E27FC236}">
                <a16:creationId xmlns:a16="http://schemas.microsoft.com/office/drawing/2014/main" id="{EEBC0719-A5E1-1DDD-E53E-B03720178729}"/>
              </a:ext>
            </a:extLst>
          </p:cNvPr>
          <p:cNvSpPr>
            <a:spLocks noGrp="1"/>
          </p:cNvSpPr>
          <p:nvPr>
            <p:ph type="ftr" sz="quarter" idx="11"/>
          </p:nvPr>
        </p:nvSpPr>
        <p:spPr/>
        <p:txBody>
          <a:bodyPr/>
          <a:lstStyle/>
          <a:p>
            <a:r>
              <a:rPr lang="en-US"/>
              <a:t>Core Course Project –Zeroth Review</a:t>
            </a:r>
            <a:endParaRPr lang="en-IN"/>
          </a:p>
        </p:txBody>
      </p:sp>
      <p:sp>
        <p:nvSpPr>
          <p:cNvPr id="9" name="Slide Number Placeholder 8">
            <a:extLst>
              <a:ext uri="{FF2B5EF4-FFF2-40B4-BE49-F238E27FC236}">
                <a16:creationId xmlns:a16="http://schemas.microsoft.com/office/drawing/2014/main" id="{2BAB3183-A9AE-431A-2CDC-0A7DB7A4D583}"/>
              </a:ext>
            </a:extLst>
          </p:cNvPr>
          <p:cNvSpPr>
            <a:spLocks noGrp="1"/>
          </p:cNvSpPr>
          <p:nvPr>
            <p:ph type="sldNum" sz="quarter" idx="12"/>
          </p:nvPr>
        </p:nvSpPr>
        <p:spPr/>
        <p:txBody>
          <a:bodyPr/>
          <a:lstStyle/>
          <a:p>
            <a:fld id="{343B738A-3D1A-4C2D-866B-2574A134247C}" type="slidenum">
              <a:rPr lang="en-IN" smtClean="0"/>
              <a:t>2</a:t>
            </a:fld>
            <a:endParaRPr lang="en-IN"/>
          </a:p>
        </p:txBody>
      </p:sp>
      <p:sp>
        <p:nvSpPr>
          <p:cNvPr id="15" name="Rectangle: Rounded Corners 14">
            <a:extLst>
              <a:ext uri="{FF2B5EF4-FFF2-40B4-BE49-F238E27FC236}">
                <a16:creationId xmlns:a16="http://schemas.microsoft.com/office/drawing/2014/main" id="{1FAA4417-90B6-7CA1-DB0F-E8D7CCD3BAD5}"/>
              </a:ext>
            </a:extLst>
          </p:cNvPr>
          <p:cNvSpPr/>
          <p:nvPr/>
        </p:nvSpPr>
        <p:spPr>
          <a:xfrm>
            <a:off x="613111" y="3060740"/>
            <a:ext cx="11208774" cy="2536723"/>
          </a:xfrm>
          <a:prstGeom prst="roundRect">
            <a:avLst/>
          </a:prstGeom>
          <a:solidFill>
            <a:schemeClr val="bg1">
              <a:lumMod val="75000"/>
              <a:alpha val="30000"/>
            </a:schemeClr>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C35DE829-4F52-A6D7-0428-0F643FB75641}"/>
              </a:ext>
            </a:extLst>
          </p:cNvPr>
          <p:cNvSpPr>
            <a:spLocks noGrp="1"/>
          </p:cNvSpPr>
          <p:nvPr>
            <p:ph idx="1"/>
          </p:nvPr>
        </p:nvSpPr>
        <p:spPr>
          <a:xfrm>
            <a:off x="772358" y="3165452"/>
            <a:ext cx="10890280" cy="4410119"/>
          </a:xfrm>
        </p:spPr>
        <p:txBody>
          <a:bodyPr>
            <a:normAutofit/>
          </a:bodyPr>
          <a:lstStyle/>
          <a:p>
            <a:pPr marL="0" indent="0">
              <a:buNone/>
            </a:pPr>
            <a:r>
              <a:rPr lang="en-US" b="1" dirty="0"/>
              <a:t>Urban areas are facing increasing challenges in managing public utilities such as water, electricity, sanitation, and waste disposal. While citizens frequently report issues, these complaints are often scattered across various platforms and go unanalyzed in real time. This leads to delayed responses, inefficient resource allocation, and growing public dissatisfaction.</a:t>
            </a:r>
            <a:endParaRPr lang="en-IN" b="1" dirty="0"/>
          </a:p>
        </p:txBody>
      </p:sp>
      <p:sp>
        <p:nvSpPr>
          <p:cNvPr id="6" name="Title 1">
            <a:extLst>
              <a:ext uri="{FF2B5EF4-FFF2-40B4-BE49-F238E27FC236}">
                <a16:creationId xmlns:a16="http://schemas.microsoft.com/office/drawing/2014/main" id="{A9B69C24-FC96-E8CD-7C95-A1C8EB0A4148}"/>
              </a:ext>
            </a:extLst>
          </p:cNvPr>
          <p:cNvSpPr>
            <a:spLocks noGrp="1"/>
          </p:cNvSpPr>
          <p:nvPr>
            <p:ph type="title"/>
          </p:nvPr>
        </p:nvSpPr>
        <p:spPr>
          <a:xfrm>
            <a:off x="424543" y="612576"/>
            <a:ext cx="11440885" cy="1006475"/>
          </a:xfrm>
        </p:spPr>
        <p:txBody>
          <a:bodyPr>
            <a:normAutofit/>
          </a:bodyPr>
          <a:lstStyle/>
          <a:p>
            <a:pPr algn="ctr"/>
            <a:r>
              <a:rPr lang="en-IN" sz="4000" b="1" dirty="0">
                <a:solidFill>
                  <a:srgbClr val="373329"/>
                </a:solidFill>
                <a:latin typeface="Times New Roman" panose="02020603050405020304" pitchFamily="18" charset="0"/>
                <a:cs typeface="Times New Roman" panose="02020603050405020304" pitchFamily="18" charset="0"/>
              </a:rPr>
              <a:t>PROBLEM STATENT</a:t>
            </a:r>
          </a:p>
        </p:txBody>
      </p:sp>
    </p:spTree>
    <p:extLst>
      <p:ext uri="{BB962C8B-B14F-4D97-AF65-F5344CB8AC3E}">
        <p14:creationId xmlns:p14="http://schemas.microsoft.com/office/powerpoint/2010/main" val="915093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49298F6-EFC6-A3DE-CAF8-29887D683DF0}"/>
              </a:ext>
            </a:extLst>
          </p:cNvPr>
          <p:cNvSpPr/>
          <p:nvPr/>
        </p:nvSpPr>
        <p:spPr>
          <a:xfrm>
            <a:off x="3499944" y="0"/>
            <a:ext cx="8692055" cy="6858000"/>
          </a:xfrm>
          <a:prstGeom prst="roundRect">
            <a:avLst>
              <a:gd name="adj" fmla="val 0"/>
            </a:avLst>
          </a:prstGeom>
          <a:solidFill>
            <a:srgbClr val="DBECE9">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Date Placeholder 3">
            <a:extLst>
              <a:ext uri="{FF2B5EF4-FFF2-40B4-BE49-F238E27FC236}">
                <a16:creationId xmlns:a16="http://schemas.microsoft.com/office/drawing/2014/main" id="{DDD4C734-48CB-9CDF-FA36-F9000043FF0D}"/>
              </a:ext>
            </a:extLst>
          </p:cNvPr>
          <p:cNvSpPr>
            <a:spLocks noGrp="1"/>
          </p:cNvSpPr>
          <p:nvPr>
            <p:ph type="dt" sz="half" idx="10"/>
          </p:nvPr>
        </p:nvSpPr>
        <p:spPr/>
        <p:txBody>
          <a:bodyPr/>
          <a:lstStyle/>
          <a:p>
            <a:fld id="{5DC19ACD-4AE4-4C27-B305-CA0EE24A3A52}" type="datetime1">
              <a:rPr lang="en-IN" smtClean="0"/>
              <a:t>13-07-2025</a:t>
            </a:fld>
            <a:endParaRPr lang="en-IN" dirty="0"/>
          </a:p>
        </p:txBody>
      </p:sp>
      <p:sp>
        <p:nvSpPr>
          <p:cNvPr id="5" name="Footer Placeholder 4">
            <a:extLst>
              <a:ext uri="{FF2B5EF4-FFF2-40B4-BE49-F238E27FC236}">
                <a16:creationId xmlns:a16="http://schemas.microsoft.com/office/drawing/2014/main" id="{2E4E4F77-3838-AF3C-36C0-80DE0A06C946}"/>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747B05C3-05BD-71E4-D919-5C62C2736593}"/>
              </a:ext>
            </a:extLst>
          </p:cNvPr>
          <p:cNvSpPr>
            <a:spLocks noGrp="1"/>
          </p:cNvSpPr>
          <p:nvPr>
            <p:ph type="sldNum" sz="quarter" idx="12"/>
          </p:nvPr>
        </p:nvSpPr>
        <p:spPr/>
        <p:txBody>
          <a:bodyPr/>
          <a:lstStyle/>
          <a:p>
            <a:fld id="{343B738A-3D1A-4C2D-866B-2574A134247C}" type="slidenum">
              <a:rPr lang="en-IN" smtClean="0"/>
              <a:t>3</a:t>
            </a:fld>
            <a:endParaRPr lang="en-IN"/>
          </a:p>
        </p:txBody>
      </p:sp>
      <p:sp>
        <p:nvSpPr>
          <p:cNvPr id="7" name="Title 1">
            <a:extLst>
              <a:ext uri="{FF2B5EF4-FFF2-40B4-BE49-F238E27FC236}">
                <a16:creationId xmlns:a16="http://schemas.microsoft.com/office/drawing/2014/main" id="{FBFDA67C-E812-7195-DDEB-FC99CF37F89A}"/>
              </a:ext>
            </a:extLst>
          </p:cNvPr>
          <p:cNvSpPr txBox="1">
            <a:spLocks/>
          </p:cNvSpPr>
          <p:nvPr/>
        </p:nvSpPr>
        <p:spPr>
          <a:xfrm>
            <a:off x="435429" y="365125"/>
            <a:ext cx="11462657" cy="925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                        </a:t>
            </a:r>
          </a:p>
        </p:txBody>
      </p:sp>
      <p:sp>
        <p:nvSpPr>
          <p:cNvPr id="13" name="Rectangle: Rounded Corners 12">
            <a:extLst>
              <a:ext uri="{FF2B5EF4-FFF2-40B4-BE49-F238E27FC236}">
                <a16:creationId xmlns:a16="http://schemas.microsoft.com/office/drawing/2014/main" id="{50768A53-775E-D8FA-D4F5-3C917E2F939E}"/>
              </a:ext>
            </a:extLst>
          </p:cNvPr>
          <p:cNvSpPr>
            <a:spLocks noChangeAspect="1"/>
          </p:cNvSpPr>
          <p:nvPr/>
        </p:nvSpPr>
        <p:spPr>
          <a:xfrm>
            <a:off x="4030528" y="1152285"/>
            <a:ext cx="7630886" cy="1438795"/>
          </a:xfrm>
          <a:prstGeom prst="roundRect">
            <a:avLst/>
          </a:prstGeom>
          <a:solidFill>
            <a:srgbClr val="DBECE9">
              <a:alpha val="42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130"/>
              </a:spcBef>
              <a:spcAft>
                <a:spcPts val="130"/>
              </a:spcAft>
            </a:pPr>
            <a:r>
              <a:rPr lang="en-US" sz="2000" i="1" dirty="0">
                <a:solidFill>
                  <a:srgbClr val="423D3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“Our solution aims to create a web-based, AI-powered platform that lets citizens easily report and track public utility issues in real time, while helping authorities monitor trends, prioritize actions, and improve services through intelligent analytics.”</a:t>
            </a:r>
            <a:endParaRPr lang="en-US" sz="1200" i="1" dirty="0">
              <a:solidFill>
                <a:srgbClr val="423D32"/>
              </a:solidFill>
              <a:effectLst>
                <a:outerShdw blurRad="38100" dist="38100" dir="2700000" algn="tl">
                  <a:srgbClr val="000000">
                    <a:alpha val="43137"/>
                  </a:srgbClr>
                </a:outerShdw>
              </a:effectLst>
            </a:endParaRPr>
          </a:p>
        </p:txBody>
      </p:sp>
      <p:sp>
        <p:nvSpPr>
          <p:cNvPr id="8" name="Title 1">
            <a:extLst>
              <a:ext uri="{FF2B5EF4-FFF2-40B4-BE49-F238E27FC236}">
                <a16:creationId xmlns:a16="http://schemas.microsoft.com/office/drawing/2014/main" id="{ED743FB2-2391-DB70-4A7A-95A611D1884C}"/>
              </a:ext>
            </a:extLst>
          </p:cNvPr>
          <p:cNvSpPr txBox="1">
            <a:spLocks/>
          </p:cNvSpPr>
          <p:nvPr/>
        </p:nvSpPr>
        <p:spPr>
          <a:xfrm>
            <a:off x="3499945" y="284907"/>
            <a:ext cx="8692055" cy="72383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423D32"/>
                </a:solidFill>
                <a:effectLst>
                  <a:outerShdw blurRad="38100" dist="38100" dir="2700000" algn="tl">
                    <a:srgbClr val="000000">
                      <a:alpha val="43137"/>
                    </a:srgbClr>
                  </a:outerShdw>
                </a:effectLst>
                <a:latin typeface="Showcard Gothic" panose="04020904020102020604" pitchFamily="82" charset="0"/>
                <a:cs typeface="Times New Roman" panose="02020603050405020304" pitchFamily="18" charset="0"/>
              </a:rPr>
              <a:t>A</a:t>
            </a:r>
            <a:r>
              <a:rPr lang="en-IN" sz="4000" dirty="0">
                <a:solidFill>
                  <a:srgbClr val="423D32"/>
                </a:solidFill>
                <a:effectLst>
                  <a:outerShdw blurRad="38100" dist="38100" dir="2700000" algn="tl">
                    <a:srgbClr val="000000">
                      <a:alpha val="43137"/>
                    </a:srgbClr>
                  </a:outerShdw>
                </a:effectLst>
                <a:latin typeface="Showcard Gothic" panose="04020904020102020604" pitchFamily="82" charset="0"/>
                <a:cs typeface="Times New Roman" panose="02020603050405020304" pitchFamily="18" charset="0"/>
              </a:rPr>
              <a:t>IM AND </a:t>
            </a:r>
            <a:r>
              <a:rPr lang="en-IN" sz="4200" dirty="0">
                <a:solidFill>
                  <a:srgbClr val="423D32"/>
                </a:solidFill>
                <a:effectLst>
                  <a:outerShdw blurRad="38100" dist="38100" dir="2700000" algn="tl">
                    <a:srgbClr val="000000">
                      <a:alpha val="43137"/>
                    </a:srgbClr>
                  </a:outerShdw>
                </a:effectLst>
                <a:latin typeface="Showcard Gothic" panose="04020904020102020604" pitchFamily="82" charset="0"/>
                <a:cs typeface="Times New Roman" panose="02020603050405020304" pitchFamily="18" charset="0"/>
              </a:rPr>
              <a:t>SCOPE</a:t>
            </a:r>
          </a:p>
        </p:txBody>
      </p:sp>
      <p:sp>
        <p:nvSpPr>
          <p:cNvPr id="12" name="Rectangle: Rounded Corners 11">
            <a:extLst>
              <a:ext uri="{FF2B5EF4-FFF2-40B4-BE49-F238E27FC236}">
                <a16:creationId xmlns:a16="http://schemas.microsoft.com/office/drawing/2014/main" id="{19E7A631-225F-7AEB-965C-02BA4FC23746}"/>
              </a:ext>
            </a:extLst>
          </p:cNvPr>
          <p:cNvSpPr/>
          <p:nvPr/>
        </p:nvSpPr>
        <p:spPr>
          <a:xfrm>
            <a:off x="3499943" y="0"/>
            <a:ext cx="8692055" cy="6858000"/>
          </a:xfrm>
          <a:prstGeom prst="roundRect">
            <a:avLst>
              <a:gd name="adj" fmla="val 0"/>
            </a:avLst>
          </a:prstGeom>
          <a:gradFill>
            <a:gsLst>
              <a:gs pos="0">
                <a:schemeClr val="bg1">
                  <a:alpha val="0"/>
                  <a:lumMod val="0"/>
                  <a:lumOff val="100000"/>
                </a:schemeClr>
              </a:gs>
              <a:gs pos="65000">
                <a:srgbClr val="C8A68E">
                  <a:alpha val="7000"/>
                </a:srgbClr>
              </a:gs>
              <a:gs pos="100000">
                <a:srgbClr val="904C1D">
                  <a:alpha val="1700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E2124E18-90E8-EEC2-D211-4691BEE1972D}"/>
              </a:ext>
            </a:extLst>
          </p:cNvPr>
          <p:cNvSpPr>
            <a:spLocks noChangeAspect="1"/>
          </p:cNvSpPr>
          <p:nvPr/>
        </p:nvSpPr>
        <p:spPr>
          <a:xfrm>
            <a:off x="4038600" y="3088640"/>
            <a:ext cx="7630886" cy="3003550"/>
          </a:xfrm>
          <a:prstGeom prst="roundRect">
            <a:avLst/>
          </a:prstGeom>
          <a:solidFill>
            <a:srgbClr val="DBECE9">
              <a:alpha val="21000"/>
            </a:srgbClr>
          </a:solidFill>
          <a:ln>
            <a:noFill/>
          </a:ln>
          <a:effectLst>
            <a:softEdge rad="0"/>
          </a:effectLst>
        </p:spPr>
        <p:style>
          <a:lnRef idx="2">
            <a:schemeClr val="accent1">
              <a:shade val="15000"/>
            </a:schemeClr>
          </a:lnRef>
          <a:fillRef idx="1">
            <a:schemeClr val="accent1"/>
          </a:fillRef>
          <a:effectRef idx="0">
            <a:schemeClr val="accent1"/>
          </a:effectRef>
          <a:fontRef idx="minor">
            <a:schemeClr val="lt1"/>
          </a:fontRef>
        </p:style>
        <p:txBody>
          <a:bodyPr numCol="2" rtlCol="0" anchor="ctr"/>
          <a:lstStyle/>
          <a:p>
            <a:pPr>
              <a:spcBef>
                <a:spcPts val="130"/>
              </a:spcBef>
              <a:spcAft>
                <a:spcPts val="130"/>
              </a:spcAft>
            </a:pPr>
            <a:r>
              <a:rPr lang="en-US" sz="2400" b="1" dirty="0">
                <a:solidFill>
                  <a:srgbClr val="423D3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Scope:</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Web-based multi-format complaint reporting</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Transparent ticket tracking and resolution</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Automated categorization and geo-tagging</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AI dashboards for issue </a:t>
            </a:r>
            <a:br>
              <a:rPr lang="en-US" dirty="0">
                <a:solidFill>
                  <a:srgbClr val="423D32"/>
                </a:solidFill>
                <a:latin typeface="Times New Roman" panose="02020603050405020304" pitchFamily="18" charset="0"/>
                <a:ea typeface="+mj-ea"/>
                <a:cs typeface="Times New Roman" panose="02020603050405020304" pitchFamily="18" charset="0"/>
              </a:rPr>
            </a:br>
            <a:br>
              <a:rPr lang="en-US" dirty="0">
                <a:solidFill>
                  <a:srgbClr val="423D32"/>
                </a:solidFill>
                <a:latin typeface="Times New Roman" panose="02020603050405020304" pitchFamily="18" charset="0"/>
                <a:ea typeface="+mj-ea"/>
                <a:cs typeface="Times New Roman" panose="02020603050405020304" pitchFamily="18" charset="0"/>
              </a:rPr>
            </a:br>
            <a:br>
              <a:rPr lang="en-US" dirty="0">
                <a:solidFill>
                  <a:srgbClr val="423D32"/>
                </a:solidFill>
                <a:latin typeface="Times New Roman" panose="02020603050405020304" pitchFamily="18" charset="0"/>
                <a:ea typeface="+mj-ea"/>
                <a:cs typeface="Times New Roman" panose="02020603050405020304" pitchFamily="18" charset="0"/>
              </a:rPr>
            </a:br>
            <a:r>
              <a:rPr lang="en-US" dirty="0">
                <a:solidFill>
                  <a:srgbClr val="423D32"/>
                </a:solidFill>
                <a:latin typeface="Times New Roman" panose="02020603050405020304" pitchFamily="18" charset="0"/>
                <a:ea typeface="+mj-ea"/>
                <a:cs typeface="Times New Roman" panose="02020603050405020304" pitchFamily="18" charset="0"/>
              </a:rPr>
              <a:t>prioritization</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Dynamic heatmap visualization of trends</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Smart escalation of unresolved cases</a:t>
            </a:r>
          </a:p>
          <a:p>
            <a:pPr marL="342900" indent="-342900">
              <a:spcBef>
                <a:spcPts val="130"/>
              </a:spcBef>
              <a:spcAft>
                <a:spcPts val="130"/>
              </a:spcAft>
              <a:buFont typeface="Arial" panose="020B0604020202020204" pitchFamily="34" charset="0"/>
              <a:buChar char="•"/>
            </a:pPr>
            <a:r>
              <a:rPr lang="en-US" dirty="0">
                <a:solidFill>
                  <a:srgbClr val="423D32"/>
                </a:solidFill>
                <a:latin typeface="Times New Roman" panose="02020603050405020304" pitchFamily="18" charset="0"/>
                <a:ea typeface="+mj-ea"/>
                <a:cs typeface="Times New Roman" panose="02020603050405020304" pitchFamily="18" charset="0"/>
              </a:rPr>
              <a:t>Future machine learning for predictive insights</a:t>
            </a:r>
            <a:br>
              <a:rPr lang="en-US" sz="1600" dirty="0">
                <a:solidFill>
                  <a:srgbClr val="423D32"/>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br>
            <a:endParaRPr lang="en-US" sz="1050" dirty="0">
              <a:solidFill>
                <a:srgbClr val="423D3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62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CB9619DE-8C25-735D-7BE2-F3CF9F511172}"/>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0EE411D-BD90-CD8A-A5AD-7165F14630D2}"/>
              </a:ext>
            </a:extLst>
          </p:cNvPr>
          <p:cNvSpPr>
            <a:spLocks noChangeAspect="1"/>
          </p:cNvSpPr>
          <p:nvPr/>
        </p:nvSpPr>
        <p:spPr>
          <a:xfrm>
            <a:off x="1229360" y="1102281"/>
            <a:ext cx="9733280" cy="4805068"/>
          </a:xfrm>
          <a:prstGeom prst="rect">
            <a:avLst/>
          </a:prstGeom>
          <a:solidFill>
            <a:schemeClr val="bg1">
              <a:alpha val="8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a:extLst>
              <a:ext uri="{FF2B5EF4-FFF2-40B4-BE49-F238E27FC236}">
                <a16:creationId xmlns:a16="http://schemas.microsoft.com/office/drawing/2014/main" id="{F8F5182C-8FA9-D2CA-4497-36EBD369B5E7}"/>
              </a:ext>
            </a:extLst>
          </p:cNvPr>
          <p:cNvSpPr>
            <a:spLocks noGrp="1"/>
          </p:cNvSpPr>
          <p:nvPr>
            <p:ph type="dt" sz="half" idx="10"/>
          </p:nvPr>
        </p:nvSpPr>
        <p:spPr/>
        <p:txBody>
          <a:bodyPr/>
          <a:lstStyle/>
          <a:p>
            <a:fld id="{5DC19ACD-4AE4-4C27-B305-CA0EE24A3A52}" type="datetime1">
              <a:rPr lang="en-IN" smtClean="0"/>
              <a:t>13-07-2025</a:t>
            </a:fld>
            <a:endParaRPr lang="en-IN"/>
          </a:p>
        </p:txBody>
      </p:sp>
      <p:sp>
        <p:nvSpPr>
          <p:cNvPr id="5" name="Footer Placeholder 4">
            <a:extLst>
              <a:ext uri="{FF2B5EF4-FFF2-40B4-BE49-F238E27FC236}">
                <a16:creationId xmlns:a16="http://schemas.microsoft.com/office/drawing/2014/main" id="{150798A6-5A0F-F9C9-C418-09A4D410D73B}"/>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B2F8ABAF-0E7B-23B9-B3F0-2DFD30B236A8}"/>
              </a:ext>
            </a:extLst>
          </p:cNvPr>
          <p:cNvSpPr>
            <a:spLocks noGrp="1"/>
          </p:cNvSpPr>
          <p:nvPr>
            <p:ph type="sldNum" sz="quarter" idx="12"/>
          </p:nvPr>
        </p:nvSpPr>
        <p:spPr/>
        <p:txBody>
          <a:bodyPr/>
          <a:lstStyle/>
          <a:p>
            <a:fld id="{343B738A-3D1A-4C2D-866B-2574A134247C}" type="slidenum">
              <a:rPr lang="en-IN" smtClean="0"/>
              <a:t>4</a:t>
            </a:fld>
            <a:endParaRPr lang="en-IN"/>
          </a:p>
        </p:txBody>
      </p:sp>
      <p:grpSp>
        <p:nvGrpSpPr>
          <p:cNvPr id="21" name="Group 20">
            <a:extLst>
              <a:ext uri="{FF2B5EF4-FFF2-40B4-BE49-F238E27FC236}">
                <a16:creationId xmlns:a16="http://schemas.microsoft.com/office/drawing/2014/main" id="{F785209A-7F20-5E0D-9F55-BF7EA579C73A}"/>
              </a:ext>
            </a:extLst>
          </p:cNvPr>
          <p:cNvGrpSpPr/>
          <p:nvPr/>
        </p:nvGrpSpPr>
        <p:grpSpPr>
          <a:xfrm>
            <a:off x="1526868" y="1355221"/>
            <a:ext cx="9138264" cy="4327384"/>
            <a:chOff x="1495625" y="1555939"/>
            <a:chExt cx="9298719" cy="4327384"/>
          </a:xfrm>
        </p:grpSpPr>
        <p:cxnSp>
          <p:nvCxnSpPr>
            <p:cNvPr id="3" name="Straight Arrow Connector 2">
              <a:extLst>
                <a:ext uri="{FF2B5EF4-FFF2-40B4-BE49-F238E27FC236}">
                  <a16:creationId xmlns:a16="http://schemas.microsoft.com/office/drawing/2014/main" id="{D002D1AD-70FB-4616-5B59-6A6ACE4468A1}"/>
                </a:ext>
              </a:extLst>
            </p:cNvPr>
            <p:cNvCxnSpPr>
              <a:cxnSpLocks/>
            </p:cNvCxnSpPr>
            <p:nvPr/>
          </p:nvCxnSpPr>
          <p:spPr>
            <a:xfrm>
              <a:off x="1495625" y="3740058"/>
              <a:ext cx="9298719" cy="0"/>
            </a:xfrm>
            <a:prstGeom prst="straightConnector1">
              <a:avLst/>
            </a:prstGeom>
            <a:ln w="41275">
              <a:solidFill>
                <a:srgbClr val="251915">
                  <a:alpha val="77000"/>
                </a:srgbClr>
              </a:solidFill>
              <a:prstDash val="sysDash"/>
              <a:tailEnd type="triangle"/>
            </a:ln>
          </p:spPr>
          <p:style>
            <a:lnRef idx="3">
              <a:schemeClr val="dk1"/>
            </a:lnRef>
            <a:fillRef idx="0">
              <a:schemeClr val="dk1"/>
            </a:fillRef>
            <a:effectRef idx="2">
              <a:schemeClr val="dk1"/>
            </a:effectRef>
            <a:fontRef idx="minor">
              <a:schemeClr val="tx1"/>
            </a:fontRef>
          </p:style>
        </p:cxnSp>
        <p:pic>
          <p:nvPicPr>
            <p:cNvPr id="11" name="Picture 6">
              <a:extLst>
                <a:ext uri="{FF2B5EF4-FFF2-40B4-BE49-F238E27FC236}">
                  <a16:creationId xmlns:a16="http://schemas.microsoft.com/office/drawing/2014/main" id="{118B0E49-B03B-FE30-C83B-640BCD6AC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883" t="15018" r="5703" b="60245"/>
            <a:stretch>
              <a:fillRect/>
            </a:stretch>
          </p:blipFill>
          <p:spPr bwMode="auto">
            <a:xfrm>
              <a:off x="1665223" y="1555939"/>
              <a:ext cx="1617590" cy="1991772"/>
            </a:xfrm>
            <a:prstGeom prst="roundRect">
              <a:avLst>
                <a:gd name="adj" fmla="val 21865"/>
              </a:avLst>
            </a:prstGeom>
            <a:solidFill>
              <a:schemeClr val="bg1"/>
            </a:solidFill>
            <a:effectLst>
              <a:outerShdw blurRad="1270000" sx="200000" sy="200000" algn="ctr" rotWithShape="0">
                <a:srgbClr val="29B1DE">
                  <a:alpha val="5000"/>
                </a:srgbClr>
              </a:outerShdw>
            </a:effectLst>
          </p:spPr>
        </p:pic>
        <p:sp>
          <p:nvSpPr>
            <p:cNvPr id="12" name="Oval 11">
              <a:extLst>
                <a:ext uri="{FF2B5EF4-FFF2-40B4-BE49-F238E27FC236}">
                  <a16:creationId xmlns:a16="http://schemas.microsoft.com/office/drawing/2014/main" id="{5D0DA613-A69F-4251-3089-69D2B8F93AAF}"/>
                </a:ext>
              </a:extLst>
            </p:cNvPr>
            <p:cNvSpPr>
              <a:spLocks noChangeAspect="1"/>
            </p:cNvSpPr>
            <p:nvPr/>
          </p:nvSpPr>
          <p:spPr>
            <a:xfrm flipH="1">
              <a:off x="2410618" y="3663241"/>
              <a:ext cx="126801" cy="126801"/>
            </a:xfrm>
            <a:prstGeom prst="ellipse">
              <a:avLst/>
            </a:prstGeom>
            <a:solidFill>
              <a:srgbClr val="29B1D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3C25475-D0CD-9CA2-E0C4-A9E3199406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9" t="30926" r="77488" b="47778"/>
            <a:stretch>
              <a:fillRect/>
            </a:stretch>
          </p:blipFill>
          <p:spPr bwMode="auto">
            <a:xfrm>
              <a:off x="8907163" y="1832975"/>
              <a:ext cx="1565637" cy="1714737"/>
            </a:xfrm>
            <a:prstGeom prst="roundRect">
              <a:avLst/>
            </a:prstGeom>
            <a:solidFill>
              <a:schemeClr val="bg1"/>
            </a:solidFill>
            <a:effectLst>
              <a:outerShdw blurRad="1270000" sx="200000" sy="200000" algn="tl" rotWithShape="0">
                <a:srgbClr val="DF8736">
                  <a:alpha val="5000"/>
                </a:srgbClr>
              </a:outerShdw>
            </a:effectLst>
          </p:spPr>
        </p:pic>
        <p:sp>
          <p:nvSpPr>
            <p:cNvPr id="8" name="Oval 7">
              <a:extLst>
                <a:ext uri="{FF2B5EF4-FFF2-40B4-BE49-F238E27FC236}">
                  <a16:creationId xmlns:a16="http://schemas.microsoft.com/office/drawing/2014/main" id="{B8F18930-A7D8-C6C3-0573-80B80080B291}"/>
                </a:ext>
              </a:extLst>
            </p:cNvPr>
            <p:cNvSpPr>
              <a:spLocks noChangeAspect="1"/>
            </p:cNvSpPr>
            <p:nvPr/>
          </p:nvSpPr>
          <p:spPr>
            <a:xfrm flipH="1">
              <a:off x="9630281" y="3663241"/>
              <a:ext cx="126801" cy="126801"/>
            </a:xfrm>
            <a:prstGeom prst="ellipse">
              <a:avLst/>
            </a:prstGeom>
            <a:solidFill>
              <a:srgbClr val="DF873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645A1365-54C4-AC06-1E2F-548CF4D37E0B}"/>
                </a:ext>
              </a:extLst>
            </p:cNvPr>
            <p:cNvGrpSpPr/>
            <p:nvPr/>
          </p:nvGrpSpPr>
          <p:grpSpPr>
            <a:xfrm>
              <a:off x="5347254" y="1832974"/>
              <a:ext cx="1595459" cy="1957068"/>
              <a:chOff x="5347254" y="1832974"/>
              <a:chExt cx="1595459" cy="1957068"/>
            </a:xfrm>
          </p:grpSpPr>
          <p:pic>
            <p:nvPicPr>
              <p:cNvPr id="9" name="Picture 6">
                <a:extLst>
                  <a:ext uri="{FF2B5EF4-FFF2-40B4-BE49-F238E27FC236}">
                    <a16:creationId xmlns:a16="http://schemas.microsoft.com/office/drawing/2014/main" id="{D2D926B1-E46C-E978-0577-BBDAC8C4F9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9" t="54810" r="77498" b="23894"/>
              <a:stretch>
                <a:fillRect/>
              </a:stretch>
            </p:blipFill>
            <p:spPr bwMode="auto">
              <a:xfrm>
                <a:off x="5347254" y="1832974"/>
                <a:ext cx="1595459" cy="1714737"/>
              </a:xfrm>
              <a:prstGeom prst="roundRect">
                <a:avLst/>
              </a:prstGeom>
              <a:solidFill>
                <a:schemeClr val="bg1"/>
              </a:solidFill>
              <a:effectLst>
                <a:outerShdw blurRad="1270000" sx="200000" sy="200000" algn="ctr" rotWithShape="0">
                  <a:srgbClr val="EBD516">
                    <a:alpha val="5000"/>
                  </a:srgbClr>
                </a:outerShdw>
              </a:effectLst>
            </p:spPr>
          </p:pic>
          <p:sp>
            <p:nvSpPr>
              <p:cNvPr id="10" name="Oval 9">
                <a:extLst>
                  <a:ext uri="{FF2B5EF4-FFF2-40B4-BE49-F238E27FC236}">
                    <a16:creationId xmlns:a16="http://schemas.microsoft.com/office/drawing/2014/main" id="{2B585637-F907-A64E-A74C-313AF41B9128}"/>
                  </a:ext>
                </a:extLst>
              </p:cNvPr>
              <p:cNvSpPr>
                <a:spLocks noChangeAspect="1"/>
              </p:cNvSpPr>
              <p:nvPr/>
            </p:nvSpPr>
            <p:spPr>
              <a:xfrm flipH="1">
                <a:off x="6081583" y="3663241"/>
                <a:ext cx="126801" cy="126801"/>
              </a:xfrm>
              <a:prstGeom prst="ellipse">
                <a:avLst/>
              </a:prstGeom>
              <a:solidFill>
                <a:srgbClr val="EBD51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 name="Picture 6">
              <a:extLst>
                <a:ext uri="{FF2B5EF4-FFF2-40B4-BE49-F238E27FC236}">
                  <a16:creationId xmlns:a16="http://schemas.microsoft.com/office/drawing/2014/main" id="{EC5F1B26-3EF5-6AA1-F12B-8CA995BE0F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42" t="43020" r="5538" b="34640"/>
            <a:stretch>
              <a:fillRect/>
            </a:stretch>
          </p:blipFill>
          <p:spPr bwMode="auto">
            <a:xfrm>
              <a:off x="3581400" y="3897755"/>
              <a:ext cx="1495097" cy="1798850"/>
            </a:xfrm>
            <a:prstGeom prst="roundRect">
              <a:avLst/>
            </a:prstGeom>
            <a:solidFill>
              <a:schemeClr val="bg1"/>
            </a:solidFill>
            <a:effectLst>
              <a:outerShdw blurRad="1270000" sx="200000" sy="200000" algn="ctr" rotWithShape="0">
                <a:srgbClr val="3FCB87">
                  <a:alpha val="5000"/>
                </a:srgbClr>
              </a:outerShdw>
            </a:effectLst>
          </p:spPr>
        </p:pic>
        <p:sp>
          <p:nvSpPr>
            <p:cNvPr id="14" name="Oval 13">
              <a:extLst>
                <a:ext uri="{FF2B5EF4-FFF2-40B4-BE49-F238E27FC236}">
                  <a16:creationId xmlns:a16="http://schemas.microsoft.com/office/drawing/2014/main" id="{FCBBE4B8-3F28-C3C2-F61C-6A665F0C682D}"/>
                </a:ext>
              </a:extLst>
            </p:cNvPr>
            <p:cNvSpPr>
              <a:spLocks noChangeAspect="1"/>
            </p:cNvSpPr>
            <p:nvPr/>
          </p:nvSpPr>
          <p:spPr>
            <a:xfrm flipH="1">
              <a:off x="4246100" y="3655424"/>
              <a:ext cx="126801" cy="126801"/>
            </a:xfrm>
            <a:prstGeom prst="ellipse">
              <a:avLst/>
            </a:prstGeom>
            <a:solidFill>
              <a:srgbClr val="3FCB8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6">
              <a:extLst>
                <a:ext uri="{FF2B5EF4-FFF2-40B4-BE49-F238E27FC236}">
                  <a16:creationId xmlns:a16="http://schemas.microsoft.com/office/drawing/2014/main" id="{F172B691-5717-B985-9019-B05215B3C0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326" t="66813" r="5808" b="8527"/>
            <a:stretch>
              <a:fillRect/>
            </a:stretch>
          </p:blipFill>
          <p:spPr bwMode="auto">
            <a:xfrm>
              <a:off x="7220607" y="3897755"/>
              <a:ext cx="1481543" cy="1985568"/>
            </a:xfrm>
            <a:prstGeom prst="roundRect">
              <a:avLst/>
            </a:prstGeom>
            <a:solidFill>
              <a:schemeClr val="bg1"/>
            </a:solidFill>
            <a:effectLst>
              <a:outerShdw blurRad="1270000" sx="200000" sy="200000" algn="ctr" rotWithShape="0">
                <a:srgbClr val="94BE3D">
                  <a:alpha val="5000"/>
                </a:srgbClr>
              </a:outerShdw>
            </a:effectLst>
          </p:spPr>
        </p:pic>
        <p:sp>
          <p:nvSpPr>
            <p:cNvPr id="20" name="Oval 19">
              <a:extLst>
                <a:ext uri="{FF2B5EF4-FFF2-40B4-BE49-F238E27FC236}">
                  <a16:creationId xmlns:a16="http://schemas.microsoft.com/office/drawing/2014/main" id="{94C55275-F8ED-E147-F817-82DBD25C6D3D}"/>
                </a:ext>
              </a:extLst>
            </p:cNvPr>
            <p:cNvSpPr>
              <a:spLocks noChangeAspect="1"/>
            </p:cNvSpPr>
            <p:nvPr/>
          </p:nvSpPr>
          <p:spPr>
            <a:xfrm flipH="1">
              <a:off x="7851578" y="3655424"/>
              <a:ext cx="126801" cy="126801"/>
            </a:xfrm>
            <a:prstGeom prst="ellipse">
              <a:avLst/>
            </a:prstGeom>
            <a:solidFill>
              <a:srgbClr val="94BE3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itle 1">
            <a:extLst>
              <a:ext uri="{FF2B5EF4-FFF2-40B4-BE49-F238E27FC236}">
                <a16:creationId xmlns:a16="http://schemas.microsoft.com/office/drawing/2014/main" id="{B82745E4-F4F5-DAE4-9CB1-DA21B73AB6D8}"/>
              </a:ext>
            </a:extLst>
          </p:cNvPr>
          <p:cNvSpPr>
            <a:spLocks noGrp="1"/>
          </p:cNvSpPr>
          <p:nvPr>
            <p:ph type="title"/>
          </p:nvPr>
        </p:nvSpPr>
        <p:spPr>
          <a:xfrm>
            <a:off x="763689" y="117758"/>
            <a:ext cx="10762590" cy="791312"/>
          </a:xfrm>
        </p:spPr>
        <p:txBody>
          <a:bodyPr>
            <a:normAutofit/>
          </a:bodyPr>
          <a:lstStyle/>
          <a:p>
            <a:pPr algn="ctr"/>
            <a:r>
              <a:rPr lang="en-IN" sz="3600" b="1" dirty="0">
                <a:solidFill>
                  <a:srgbClr val="60594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Complaint Timeline</a:t>
            </a:r>
          </a:p>
        </p:txBody>
      </p:sp>
      <p:sp>
        <p:nvSpPr>
          <p:cNvPr id="17" name="Rectangle 16">
            <a:extLst>
              <a:ext uri="{FF2B5EF4-FFF2-40B4-BE49-F238E27FC236}">
                <a16:creationId xmlns:a16="http://schemas.microsoft.com/office/drawing/2014/main" id="{2C57368F-11F3-C017-086A-F92D3C6B51E5}"/>
              </a:ext>
            </a:extLst>
          </p:cNvPr>
          <p:cNvSpPr>
            <a:spLocks noChangeAspect="1"/>
          </p:cNvSpPr>
          <p:nvPr/>
        </p:nvSpPr>
        <p:spPr>
          <a:xfrm>
            <a:off x="1249680" y="1112334"/>
            <a:ext cx="9712960" cy="4795015"/>
          </a:xfrm>
          <a:prstGeom prst="rect">
            <a:avLst/>
          </a:prstGeom>
          <a:gradFill>
            <a:gsLst>
              <a:gs pos="0">
                <a:schemeClr val="bg1">
                  <a:lumMod val="100000"/>
                  <a:alpha val="0"/>
                </a:schemeClr>
              </a:gs>
              <a:gs pos="50000">
                <a:schemeClr val="accent1">
                  <a:hueOff val="0"/>
                  <a:satOff val="0"/>
                  <a:satMod val="103000"/>
                  <a:tint val="73000"/>
                  <a:alpha val="0"/>
                  <a:lumMod val="0"/>
                  <a:lumOff val="100000"/>
                </a:schemeClr>
              </a:gs>
              <a:gs pos="100000">
                <a:srgbClr val="605948">
                  <a:alpha val="5000"/>
                </a:srgbClr>
              </a:gs>
            </a:gsLst>
            <a:path path="circle">
              <a:fillToRect l="50000" t="50000" r="50000" b="50000"/>
            </a:path>
          </a:gradFill>
          <a:ln>
            <a:noFill/>
          </a:ln>
          <a:effectLst>
            <a:outerShdw blurRad="50800" dist="393700" dir="6000000" algn="ctr" rotWithShape="0">
              <a:srgbClr val="000000">
                <a:alpha val="99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spTree>
    <p:extLst>
      <p:ext uri="{BB962C8B-B14F-4D97-AF65-F5344CB8AC3E}">
        <p14:creationId xmlns:p14="http://schemas.microsoft.com/office/powerpoint/2010/main" val="39529576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9446-DEB3-3712-2911-A207CAE038AA}"/>
              </a:ext>
            </a:extLst>
          </p:cNvPr>
          <p:cNvSpPr>
            <a:spLocks noGrp="1"/>
          </p:cNvSpPr>
          <p:nvPr>
            <p:ph type="title"/>
          </p:nvPr>
        </p:nvSpPr>
        <p:spPr>
          <a:xfrm>
            <a:off x="424543" y="385445"/>
            <a:ext cx="11440885" cy="1006475"/>
          </a:xfrm>
          <a:effectLst>
            <a:outerShdw blurRad="50800" dist="38100" dir="2700000" algn="tl" rotWithShape="0">
              <a:prstClr val="black">
                <a:alpha val="40000"/>
              </a:prstClr>
            </a:outerShdw>
          </a:effectLst>
        </p:spPr>
        <p:txBody>
          <a:bodyPr>
            <a:normAutofit/>
          </a:bodyPr>
          <a:lstStyle/>
          <a:p>
            <a:pPr algn="ctr"/>
            <a:r>
              <a:rPr lang="en-IN" sz="3600" b="1" dirty="0">
                <a:solidFill>
                  <a:srgbClr val="605948"/>
                </a:solidFill>
                <a:latin typeface="Times New Roman" panose="02020603050405020304" pitchFamily="18" charset="0"/>
                <a:cs typeface="Times New Roman" panose="02020603050405020304" pitchFamily="18" charset="0"/>
              </a:rPr>
              <a:t>PROPOSED BLOCK DIAGRAM</a:t>
            </a:r>
          </a:p>
        </p:txBody>
      </p:sp>
      <p:sp>
        <p:nvSpPr>
          <p:cNvPr id="4" name="Date Placeholder 3">
            <a:extLst>
              <a:ext uri="{FF2B5EF4-FFF2-40B4-BE49-F238E27FC236}">
                <a16:creationId xmlns:a16="http://schemas.microsoft.com/office/drawing/2014/main" id="{DE652E06-7B2E-988A-AF89-9DA8B029771C}"/>
              </a:ext>
            </a:extLst>
          </p:cNvPr>
          <p:cNvSpPr>
            <a:spLocks noGrp="1"/>
          </p:cNvSpPr>
          <p:nvPr>
            <p:ph type="dt" sz="half" idx="10"/>
          </p:nvPr>
        </p:nvSpPr>
        <p:spPr/>
        <p:txBody>
          <a:bodyPr/>
          <a:lstStyle/>
          <a:p>
            <a:fld id="{5DC19ACD-4AE4-4C27-B305-CA0EE24A3A52}" type="datetime1">
              <a:rPr lang="en-IN" smtClean="0"/>
              <a:t>13-07-2025</a:t>
            </a:fld>
            <a:endParaRPr lang="en-IN"/>
          </a:p>
        </p:txBody>
      </p:sp>
      <p:sp>
        <p:nvSpPr>
          <p:cNvPr id="5" name="Footer Placeholder 4">
            <a:extLst>
              <a:ext uri="{FF2B5EF4-FFF2-40B4-BE49-F238E27FC236}">
                <a16:creationId xmlns:a16="http://schemas.microsoft.com/office/drawing/2014/main" id="{D5D64953-E906-A9D0-2F20-B417E98C0131}"/>
              </a:ext>
            </a:extLst>
          </p:cNvPr>
          <p:cNvSpPr>
            <a:spLocks noGrp="1"/>
          </p:cNvSpPr>
          <p:nvPr>
            <p:ph type="ftr" sz="quarter" idx="11"/>
          </p:nvPr>
        </p:nvSpPr>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6EE647BC-A441-3AB7-00F1-208E0535A408}"/>
              </a:ext>
            </a:extLst>
          </p:cNvPr>
          <p:cNvSpPr>
            <a:spLocks noGrp="1"/>
          </p:cNvSpPr>
          <p:nvPr>
            <p:ph type="sldNum" sz="quarter" idx="12"/>
          </p:nvPr>
        </p:nvSpPr>
        <p:spPr/>
        <p:txBody>
          <a:bodyPr/>
          <a:lstStyle/>
          <a:p>
            <a:fld id="{343B738A-3D1A-4C2D-866B-2574A134247C}" type="slidenum">
              <a:rPr lang="en-IN" smtClean="0"/>
              <a:t>5</a:t>
            </a:fld>
            <a:endParaRPr lang="en-IN"/>
          </a:p>
        </p:txBody>
      </p:sp>
      <p:sp>
        <p:nvSpPr>
          <p:cNvPr id="11" name="Rectangle: Rounded Corners 10">
            <a:extLst>
              <a:ext uri="{FF2B5EF4-FFF2-40B4-BE49-F238E27FC236}">
                <a16:creationId xmlns:a16="http://schemas.microsoft.com/office/drawing/2014/main" id="{5EE795C8-512B-9E0F-1622-6AC9D48B8814}"/>
              </a:ext>
            </a:extLst>
          </p:cNvPr>
          <p:cNvSpPr/>
          <p:nvPr/>
        </p:nvSpPr>
        <p:spPr>
          <a:xfrm>
            <a:off x="1324618" y="1503026"/>
            <a:ext cx="2285185" cy="1706242"/>
          </a:xfrm>
          <a:prstGeom prst="roundRect">
            <a:avLst>
              <a:gd name="adj" fmla="val 5000"/>
            </a:avLst>
          </a:prstGeom>
          <a:solidFill>
            <a:srgbClr val="7CBAB0"/>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Citizens:</a:t>
            </a:r>
            <a:br>
              <a:rPr lang="en-US" sz="1600" b="1" dirty="0"/>
            </a:br>
            <a:r>
              <a:rPr lang="en-US" sz="1400" dirty="0"/>
              <a:t>Register/login, submit complaints, upload proof, track status, and receive notifications.</a:t>
            </a:r>
            <a:endParaRPr lang="en-IN" sz="1600" dirty="0"/>
          </a:p>
        </p:txBody>
      </p:sp>
      <p:sp>
        <p:nvSpPr>
          <p:cNvPr id="14" name="Rectangle: Rounded Corners 13">
            <a:extLst>
              <a:ext uri="{FF2B5EF4-FFF2-40B4-BE49-F238E27FC236}">
                <a16:creationId xmlns:a16="http://schemas.microsoft.com/office/drawing/2014/main" id="{B71D93F7-24F6-89D3-D04F-0F64B5040F30}"/>
              </a:ext>
            </a:extLst>
          </p:cNvPr>
          <p:cNvSpPr/>
          <p:nvPr/>
        </p:nvSpPr>
        <p:spPr>
          <a:xfrm>
            <a:off x="3740990" y="1503027"/>
            <a:ext cx="2285185" cy="1706243"/>
          </a:xfrm>
          <a:prstGeom prst="roundRect">
            <a:avLst>
              <a:gd name="adj" fmla="val 5000"/>
            </a:avLst>
          </a:prstGeom>
          <a:solidFill>
            <a:srgbClr val="EBF5F3"/>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Chatbot:</a:t>
            </a:r>
          </a:p>
          <a:p>
            <a:pPr lvl="0"/>
            <a:r>
              <a:rPr lang="en-US" sz="1400" dirty="0"/>
              <a:t>Assists with generating a hidden complaint form, allows optional data like geotagging. Ensuring Elegant Interface. Interacts with ticket to track status.</a:t>
            </a:r>
            <a:endParaRPr lang="en-IN" sz="1400" dirty="0"/>
          </a:p>
        </p:txBody>
      </p:sp>
      <p:sp>
        <p:nvSpPr>
          <p:cNvPr id="13" name="Flowchart: Extract 12">
            <a:extLst>
              <a:ext uri="{FF2B5EF4-FFF2-40B4-BE49-F238E27FC236}">
                <a16:creationId xmlns:a16="http://schemas.microsoft.com/office/drawing/2014/main" id="{31E4261B-4F9D-3E8B-AEEB-7F24ADD7872E}"/>
              </a:ext>
            </a:extLst>
          </p:cNvPr>
          <p:cNvSpPr>
            <a:spLocks noChangeAspect="1"/>
          </p:cNvSpPr>
          <p:nvPr/>
        </p:nvSpPr>
        <p:spPr>
          <a:xfrm rot="5400000">
            <a:off x="3528538" y="2694036"/>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Rectangle: Rounded Corners 14">
            <a:extLst>
              <a:ext uri="{FF2B5EF4-FFF2-40B4-BE49-F238E27FC236}">
                <a16:creationId xmlns:a16="http://schemas.microsoft.com/office/drawing/2014/main" id="{2BEAC7A0-374B-0745-EF60-C9C6EEFBC0C1}"/>
              </a:ext>
            </a:extLst>
          </p:cNvPr>
          <p:cNvSpPr/>
          <p:nvPr/>
        </p:nvSpPr>
        <p:spPr>
          <a:xfrm>
            <a:off x="6161593" y="1503027"/>
            <a:ext cx="2285185" cy="1706243"/>
          </a:xfrm>
          <a:prstGeom prst="roundRect">
            <a:avLst>
              <a:gd name="adj" fmla="val 5000"/>
            </a:avLst>
          </a:prstGeom>
          <a:solidFill>
            <a:srgbClr val="7CBAB0"/>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Complaint Submission:</a:t>
            </a:r>
          </a:p>
          <a:p>
            <a:r>
              <a:rPr lang="en-US" sz="1400" dirty="0"/>
              <a:t>Categorizes (e.g., sanitation, infrastructure, safety) by keywords and AI-assisted tagging. Severity scale (Low / Medium / High / Critical) based on prioritization.</a:t>
            </a:r>
          </a:p>
          <a:p>
            <a:pPr lvl="0"/>
            <a:endParaRPr lang="en-IN" sz="1600" dirty="0"/>
          </a:p>
        </p:txBody>
      </p:sp>
      <p:sp>
        <p:nvSpPr>
          <p:cNvPr id="16" name="Flowchart: Extract 15">
            <a:extLst>
              <a:ext uri="{FF2B5EF4-FFF2-40B4-BE49-F238E27FC236}">
                <a16:creationId xmlns:a16="http://schemas.microsoft.com/office/drawing/2014/main" id="{107DA00D-0420-13DA-C0B2-ECB7BE1A7F5C}"/>
              </a:ext>
            </a:extLst>
          </p:cNvPr>
          <p:cNvSpPr>
            <a:spLocks noChangeAspect="1"/>
          </p:cNvSpPr>
          <p:nvPr/>
        </p:nvSpPr>
        <p:spPr>
          <a:xfrm rot="5400000">
            <a:off x="5949141" y="2694036"/>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Rectangle: Rounded Corners 17">
            <a:extLst>
              <a:ext uri="{FF2B5EF4-FFF2-40B4-BE49-F238E27FC236}">
                <a16:creationId xmlns:a16="http://schemas.microsoft.com/office/drawing/2014/main" id="{F0228F4D-EB5D-4BEE-69DE-886345275409}"/>
              </a:ext>
            </a:extLst>
          </p:cNvPr>
          <p:cNvSpPr/>
          <p:nvPr/>
        </p:nvSpPr>
        <p:spPr>
          <a:xfrm>
            <a:off x="8582196" y="1503025"/>
            <a:ext cx="2285185" cy="1706243"/>
          </a:xfrm>
          <a:prstGeom prst="roundRect">
            <a:avLst>
              <a:gd name="adj" fmla="val 5000"/>
            </a:avLst>
          </a:prstGeom>
          <a:solidFill>
            <a:srgbClr val="EBF5F3"/>
          </a:solidFill>
          <a:ln>
            <a:noFill/>
          </a:ln>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Database:</a:t>
            </a:r>
          </a:p>
          <a:p>
            <a:r>
              <a:rPr lang="en-US" sz="1400" dirty="0"/>
              <a:t>Stores all unresolved complaint reports and their data. Also stores Historical Data of closed complaints.</a:t>
            </a:r>
          </a:p>
          <a:p>
            <a:pPr lvl="0"/>
            <a:endParaRPr lang="en-IN" sz="1600" dirty="0"/>
          </a:p>
        </p:txBody>
      </p:sp>
      <p:sp>
        <p:nvSpPr>
          <p:cNvPr id="19" name="Flowchart: Extract 18">
            <a:extLst>
              <a:ext uri="{FF2B5EF4-FFF2-40B4-BE49-F238E27FC236}">
                <a16:creationId xmlns:a16="http://schemas.microsoft.com/office/drawing/2014/main" id="{73B91864-35C9-FC05-4B06-63301E20FCC4}"/>
              </a:ext>
            </a:extLst>
          </p:cNvPr>
          <p:cNvSpPr>
            <a:spLocks noChangeAspect="1"/>
          </p:cNvSpPr>
          <p:nvPr/>
        </p:nvSpPr>
        <p:spPr>
          <a:xfrm rot="5400000">
            <a:off x="8369744" y="269403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Rectangle: Rounded Corners 21">
            <a:extLst>
              <a:ext uri="{FF2B5EF4-FFF2-40B4-BE49-F238E27FC236}">
                <a16:creationId xmlns:a16="http://schemas.microsoft.com/office/drawing/2014/main" id="{4DA5FF70-7CB8-2D6C-D605-208AE69E1E73}"/>
              </a:ext>
            </a:extLst>
          </p:cNvPr>
          <p:cNvSpPr/>
          <p:nvPr/>
        </p:nvSpPr>
        <p:spPr>
          <a:xfrm>
            <a:off x="8568440" y="3342954"/>
            <a:ext cx="2285185" cy="1706243"/>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Analytics:</a:t>
            </a:r>
          </a:p>
          <a:p>
            <a:r>
              <a:rPr lang="en-US" sz="1400" dirty="0"/>
              <a:t>Based on grouped data, analyses the validity, potential impacts of each complaint, and identifies the root cause of grouped complaints.</a:t>
            </a:r>
          </a:p>
          <a:p>
            <a:pPr lvl="0"/>
            <a:endParaRPr lang="en-IN" sz="1600" dirty="0"/>
          </a:p>
        </p:txBody>
      </p:sp>
      <p:sp>
        <p:nvSpPr>
          <p:cNvPr id="23" name="Flowchart: Extract 22">
            <a:extLst>
              <a:ext uri="{FF2B5EF4-FFF2-40B4-BE49-F238E27FC236}">
                <a16:creationId xmlns:a16="http://schemas.microsoft.com/office/drawing/2014/main" id="{0334C2BD-5B5E-385B-EE48-D3EAEBD0706D}"/>
              </a:ext>
            </a:extLst>
          </p:cNvPr>
          <p:cNvSpPr>
            <a:spLocks noChangeAspect="1"/>
          </p:cNvSpPr>
          <p:nvPr/>
        </p:nvSpPr>
        <p:spPr>
          <a:xfrm rot="10800000">
            <a:off x="10313422" y="312059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Rectangle: Rounded Corners 23">
            <a:extLst>
              <a:ext uri="{FF2B5EF4-FFF2-40B4-BE49-F238E27FC236}">
                <a16:creationId xmlns:a16="http://schemas.microsoft.com/office/drawing/2014/main" id="{0F36931E-3309-8156-CDB3-279CFAC2CED0}"/>
              </a:ext>
            </a:extLst>
          </p:cNvPr>
          <p:cNvSpPr/>
          <p:nvPr/>
        </p:nvSpPr>
        <p:spPr>
          <a:xfrm>
            <a:off x="6161593" y="3342954"/>
            <a:ext cx="2285185" cy="1706243"/>
          </a:xfrm>
          <a:prstGeom prst="roundRect">
            <a:avLst>
              <a:gd name="adj" fmla="val 5000"/>
            </a:avLst>
          </a:prstGeom>
          <a:solidFill>
            <a:srgbClr val="EBF5F3"/>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Dashboard / Tools:</a:t>
            </a:r>
          </a:p>
          <a:p>
            <a:r>
              <a:rPr lang="en-US" sz="1400" dirty="0"/>
              <a:t>Displays Analysis results using various charts. Helps identify affected zones with heatmaps and severity scale-based color coding</a:t>
            </a:r>
          </a:p>
          <a:p>
            <a:pPr lvl="0"/>
            <a:endParaRPr lang="en-IN" sz="1600" dirty="0"/>
          </a:p>
        </p:txBody>
      </p:sp>
      <p:sp>
        <p:nvSpPr>
          <p:cNvPr id="25" name="Flowchart: Extract 24">
            <a:extLst>
              <a:ext uri="{FF2B5EF4-FFF2-40B4-BE49-F238E27FC236}">
                <a16:creationId xmlns:a16="http://schemas.microsoft.com/office/drawing/2014/main" id="{62BF3E90-A0F6-0FDA-5235-F17353575040}"/>
              </a:ext>
            </a:extLst>
          </p:cNvPr>
          <p:cNvSpPr>
            <a:spLocks noChangeAspect="1"/>
          </p:cNvSpPr>
          <p:nvPr/>
        </p:nvSpPr>
        <p:spPr>
          <a:xfrm rot="16200000">
            <a:off x="8302314" y="4526045"/>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Rectangle: Rounded Corners 28">
            <a:extLst>
              <a:ext uri="{FF2B5EF4-FFF2-40B4-BE49-F238E27FC236}">
                <a16:creationId xmlns:a16="http://schemas.microsoft.com/office/drawing/2014/main" id="{23B4B2E1-6934-6CDC-0298-195E9F88F76E}"/>
              </a:ext>
            </a:extLst>
          </p:cNvPr>
          <p:cNvSpPr/>
          <p:nvPr/>
        </p:nvSpPr>
        <p:spPr>
          <a:xfrm>
            <a:off x="3727234" y="3352033"/>
            <a:ext cx="2285185" cy="1706243"/>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Officials:</a:t>
            </a:r>
          </a:p>
          <a:p>
            <a:r>
              <a:rPr lang="en-US" sz="1400" dirty="0"/>
              <a:t>Use Dashboard with real-time complaint tracking, prioritization tools, and resolution updates.</a:t>
            </a:r>
            <a:r>
              <a:rPr lang="en-IN" sz="1400" dirty="0"/>
              <a:t> To effectively divide and assign responsibilities</a:t>
            </a:r>
            <a:endParaRPr lang="en-US" sz="1400" dirty="0"/>
          </a:p>
          <a:p>
            <a:pPr lvl="0"/>
            <a:endParaRPr lang="en-IN" sz="1600" dirty="0"/>
          </a:p>
        </p:txBody>
      </p:sp>
      <p:sp>
        <p:nvSpPr>
          <p:cNvPr id="30" name="Flowchart: Extract 29">
            <a:extLst>
              <a:ext uri="{FF2B5EF4-FFF2-40B4-BE49-F238E27FC236}">
                <a16:creationId xmlns:a16="http://schemas.microsoft.com/office/drawing/2014/main" id="{D90285CD-BA2C-9C59-C691-D80E7BE094C4}"/>
              </a:ext>
            </a:extLst>
          </p:cNvPr>
          <p:cNvSpPr>
            <a:spLocks noChangeAspect="1"/>
          </p:cNvSpPr>
          <p:nvPr/>
        </p:nvSpPr>
        <p:spPr>
          <a:xfrm rot="16200000">
            <a:off x="5867955" y="453512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Rectangle: Rounded Corners 31">
            <a:extLst>
              <a:ext uri="{FF2B5EF4-FFF2-40B4-BE49-F238E27FC236}">
                <a16:creationId xmlns:a16="http://schemas.microsoft.com/office/drawing/2014/main" id="{755FC68B-5ECE-326A-75EF-E2B513967BB6}"/>
              </a:ext>
            </a:extLst>
          </p:cNvPr>
          <p:cNvSpPr/>
          <p:nvPr/>
        </p:nvSpPr>
        <p:spPr>
          <a:xfrm>
            <a:off x="1322631" y="3352033"/>
            <a:ext cx="2285185" cy="1706243"/>
          </a:xfrm>
          <a:prstGeom prst="roundRect">
            <a:avLst>
              <a:gd name="adj" fmla="val 5000"/>
            </a:avLst>
          </a:prstGeom>
          <a:solidFill>
            <a:srgbClr val="EBF5F3"/>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Complaint Resolution:</a:t>
            </a:r>
          </a:p>
          <a:p>
            <a:r>
              <a:rPr lang="en-US" sz="1400" dirty="0"/>
              <a:t>Resolved Complaints are closed. Historical data is saved for recommending optimal solutions</a:t>
            </a:r>
          </a:p>
          <a:p>
            <a:pPr lvl="0"/>
            <a:endParaRPr lang="en-IN" sz="1600" dirty="0"/>
          </a:p>
        </p:txBody>
      </p:sp>
      <p:sp>
        <p:nvSpPr>
          <p:cNvPr id="33" name="Flowchart: Extract 32">
            <a:extLst>
              <a:ext uri="{FF2B5EF4-FFF2-40B4-BE49-F238E27FC236}">
                <a16:creationId xmlns:a16="http://schemas.microsoft.com/office/drawing/2014/main" id="{EC9D5604-C1C5-0C72-78ED-6581AAD7B196}"/>
              </a:ext>
            </a:extLst>
          </p:cNvPr>
          <p:cNvSpPr>
            <a:spLocks noChangeAspect="1"/>
          </p:cNvSpPr>
          <p:nvPr/>
        </p:nvSpPr>
        <p:spPr>
          <a:xfrm rot="16200000">
            <a:off x="3463352" y="4535124"/>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Rectangle: Rounded Corners 35">
            <a:extLst>
              <a:ext uri="{FF2B5EF4-FFF2-40B4-BE49-F238E27FC236}">
                <a16:creationId xmlns:a16="http://schemas.microsoft.com/office/drawing/2014/main" id="{F45E7F14-3FE9-E9F9-7E7D-D6B6FB0027D7}"/>
              </a:ext>
            </a:extLst>
          </p:cNvPr>
          <p:cNvSpPr/>
          <p:nvPr/>
        </p:nvSpPr>
        <p:spPr>
          <a:xfrm>
            <a:off x="8066185" y="5191254"/>
            <a:ext cx="2285185" cy="1108582"/>
          </a:xfrm>
          <a:prstGeom prst="roundRect">
            <a:avLst>
              <a:gd name="adj" fmla="val 5000"/>
            </a:avLst>
          </a:prstGeom>
          <a:solidFill>
            <a:srgbClr val="7CBAB0"/>
          </a:solidFill>
          <a:effectLst>
            <a:outerShdw blurRad="50800" dist="38100" dir="2700000" algn="tl" rotWithShape="0">
              <a:prstClr val="black">
                <a:alpha val="40000"/>
              </a:prstClr>
            </a:outerShdw>
          </a:effectLst>
          <a:scene3d>
            <a:camera prst="orthographicFront"/>
            <a:lightRig rig="flat" dir="t"/>
          </a:scene3d>
          <a:sp3d prstMaterial="dkEdge"/>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a:lstStyle/>
          <a:p>
            <a:pPr lvl="0"/>
            <a:r>
              <a:rPr lang="en-US" sz="1600" b="1" dirty="0"/>
              <a:t>Administrators:</a:t>
            </a:r>
            <a:br>
              <a:rPr lang="en-US" sz="1600" b="1" dirty="0"/>
            </a:br>
            <a:r>
              <a:rPr lang="en-US" sz="1400" dirty="0"/>
              <a:t>Oversee complaint trends, escalation handling, and performance analytics.</a:t>
            </a:r>
          </a:p>
        </p:txBody>
      </p:sp>
      <p:sp>
        <p:nvSpPr>
          <p:cNvPr id="37" name="Flowchart: Extract 36">
            <a:extLst>
              <a:ext uri="{FF2B5EF4-FFF2-40B4-BE49-F238E27FC236}">
                <a16:creationId xmlns:a16="http://schemas.microsoft.com/office/drawing/2014/main" id="{36DFA208-BEB9-6E83-22C4-3DA9BE6E951A}"/>
              </a:ext>
            </a:extLst>
          </p:cNvPr>
          <p:cNvSpPr>
            <a:spLocks noChangeAspect="1"/>
          </p:cNvSpPr>
          <p:nvPr/>
        </p:nvSpPr>
        <p:spPr>
          <a:xfrm rot="10800000">
            <a:off x="9973727" y="4968893"/>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Flowchart: Extract 37">
            <a:extLst>
              <a:ext uri="{FF2B5EF4-FFF2-40B4-BE49-F238E27FC236}">
                <a16:creationId xmlns:a16="http://schemas.microsoft.com/office/drawing/2014/main" id="{514436EC-374C-6B33-F6A4-D22FFEF333CC}"/>
              </a:ext>
            </a:extLst>
          </p:cNvPr>
          <p:cNvSpPr>
            <a:spLocks noChangeAspect="1"/>
          </p:cNvSpPr>
          <p:nvPr/>
        </p:nvSpPr>
        <p:spPr>
          <a:xfrm rot="10800000">
            <a:off x="8003376" y="4968893"/>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0" name="Flowchart: Extract 39">
            <a:extLst>
              <a:ext uri="{FF2B5EF4-FFF2-40B4-BE49-F238E27FC236}">
                <a16:creationId xmlns:a16="http://schemas.microsoft.com/office/drawing/2014/main" id="{32BF5598-CA44-C4C1-06D3-746C5F0E8D41}"/>
              </a:ext>
            </a:extLst>
          </p:cNvPr>
          <p:cNvSpPr>
            <a:spLocks noChangeAspect="1"/>
          </p:cNvSpPr>
          <p:nvPr/>
        </p:nvSpPr>
        <p:spPr>
          <a:xfrm>
            <a:off x="1463198" y="3063488"/>
            <a:ext cx="397392" cy="311035"/>
          </a:xfrm>
          <a:prstGeom prst="flowChartExtract">
            <a:avLst/>
          </a:prstGeom>
          <a:ln>
            <a:noFill/>
          </a:ln>
          <a:effectLst>
            <a:outerShdw blurRad="50800" dist="38100" dir="2700000" algn="tl" rotWithShape="0">
              <a:prstClr val="black">
                <a:alpha val="40000"/>
              </a:prstClr>
            </a:outerShdw>
          </a:effectLst>
        </p:spPr>
        <p:style>
          <a:lnRef idx="1">
            <a:schemeClr val="accent1">
              <a:hueOff val="0"/>
              <a:satOff val="0"/>
              <a:lumOff val="0"/>
              <a:alphaOff val="0"/>
            </a:schemeClr>
          </a:lnRef>
          <a:fillRef idx="2">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4201562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8" grpId="0" animBg="1"/>
      <p:bldP spid="22" grpId="0" animBg="1"/>
      <p:bldP spid="24" grpId="0" animBg="1"/>
      <p:bldP spid="29" grpId="0" animBg="1"/>
      <p:bldP spid="32"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a:extLst>
            <a:ext uri="{FF2B5EF4-FFF2-40B4-BE49-F238E27FC236}">
              <a16:creationId xmlns:a16="http://schemas.microsoft.com/office/drawing/2014/main" id="{DCC1B70E-F91B-D566-4581-8104022709B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C6D0A67-EEF4-8368-904E-98F6D5C671D9}"/>
              </a:ext>
            </a:extLst>
          </p:cNvPr>
          <p:cNvSpPr>
            <a:spLocks noGrp="1"/>
          </p:cNvSpPr>
          <p:nvPr>
            <p:ph type="dt" sz="half" idx="10"/>
          </p:nvPr>
        </p:nvSpPr>
        <p:spPr>
          <a:xfrm>
            <a:off x="838200" y="6356350"/>
            <a:ext cx="2743200" cy="365125"/>
          </a:xfrm>
        </p:spPr>
        <p:txBody>
          <a:bodyPr/>
          <a:lstStyle/>
          <a:p>
            <a:fld id="{5DC19ACD-4AE4-4C27-B305-CA0EE24A3A52}" type="datetime1">
              <a:rPr lang="en-IN" smtClean="0"/>
              <a:t>13-07-2025</a:t>
            </a:fld>
            <a:endParaRPr lang="en-IN"/>
          </a:p>
        </p:txBody>
      </p:sp>
      <p:sp>
        <p:nvSpPr>
          <p:cNvPr id="5" name="Footer Placeholder 4">
            <a:extLst>
              <a:ext uri="{FF2B5EF4-FFF2-40B4-BE49-F238E27FC236}">
                <a16:creationId xmlns:a16="http://schemas.microsoft.com/office/drawing/2014/main" id="{DC611E49-C68E-38B6-0A9E-028BEDC265E2}"/>
              </a:ext>
            </a:extLst>
          </p:cNvPr>
          <p:cNvSpPr>
            <a:spLocks noGrp="1"/>
          </p:cNvSpPr>
          <p:nvPr>
            <p:ph type="ftr" sz="quarter" idx="11"/>
          </p:nvPr>
        </p:nvSpPr>
        <p:spPr>
          <a:xfrm>
            <a:off x="4038600" y="6356350"/>
            <a:ext cx="4114800" cy="365125"/>
          </a:xfrm>
        </p:spPr>
        <p:txBody>
          <a:bodyPr/>
          <a:lstStyle/>
          <a:p>
            <a:r>
              <a:rPr lang="en-US"/>
              <a:t>Core Course Project –Zeroth Review</a:t>
            </a:r>
            <a:endParaRPr lang="en-IN"/>
          </a:p>
        </p:txBody>
      </p:sp>
      <p:sp>
        <p:nvSpPr>
          <p:cNvPr id="6" name="Slide Number Placeholder 5">
            <a:extLst>
              <a:ext uri="{FF2B5EF4-FFF2-40B4-BE49-F238E27FC236}">
                <a16:creationId xmlns:a16="http://schemas.microsoft.com/office/drawing/2014/main" id="{123C5A39-67A2-A9D0-1FAE-EBD5055A63A1}"/>
              </a:ext>
            </a:extLst>
          </p:cNvPr>
          <p:cNvSpPr>
            <a:spLocks noGrp="1"/>
          </p:cNvSpPr>
          <p:nvPr>
            <p:ph type="sldNum" sz="quarter" idx="12"/>
          </p:nvPr>
        </p:nvSpPr>
        <p:spPr>
          <a:xfrm>
            <a:off x="8610600" y="6356350"/>
            <a:ext cx="2743200" cy="365125"/>
          </a:xfrm>
        </p:spPr>
        <p:txBody>
          <a:bodyPr/>
          <a:lstStyle/>
          <a:p>
            <a:fld id="{343B738A-3D1A-4C2D-866B-2574A134247C}" type="slidenum">
              <a:rPr lang="en-IN" smtClean="0"/>
              <a:t>6</a:t>
            </a:fld>
            <a:endParaRPr lang="en-IN"/>
          </a:p>
        </p:txBody>
      </p:sp>
      <p:pic>
        <p:nvPicPr>
          <p:cNvPr id="1028" name="Picture 4">
            <a:extLst>
              <a:ext uri="{FF2B5EF4-FFF2-40B4-BE49-F238E27FC236}">
                <a16:creationId xmlns:a16="http://schemas.microsoft.com/office/drawing/2014/main" id="{BBAACABD-B923-D5F9-58C5-DDA9ABAFBD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56" t="19508"/>
          <a:stretch>
            <a:fillRect/>
          </a:stretch>
        </p:blipFill>
        <p:spPr bwMode="auto">
          <a:xfrm>
            <a:off x="8619490" y="1384300"/>
            <a:ext cx="2105660" cy="4784090"/>
          </a:xfrm>
          <a:prstGeom prst="rect">
            <a:avLst/>
          </a:prstGeom>
          <a:solidFill>
            <a:schemeClr val="bg1">
              <a:alpha val="65000"/>
            </a:schemeClr>
          </a:solidFill>
        </p:spPr>
      </p:pic>
      <p:sp>
        <p:nvSpPr>
          <p:cNvPr id="10" name="Title 1">
            <a:extLst>
              <a:ext uri="{FF2B5EF4-FFF2-40B4-BE49-F238E27FC236}">
                <a16:creationId xmlns:a16="http://schemas.microsoft.com/office/drawing/2014/main" id="{C02FF40C-FC1D-6BE1-F925-47D5D4707703}"/>
              </a:ext>
            </a:extLst>
          </p:cNvPr>
          <p:cNvSpPr txBox="1">
            <a:spLocks/>
          </p:cNvSpPr>
          <p:nvPr/>
        </p:nvSpPr>
        <p:spPr>
          <a:xfrm>
            <a:off x="2807357" y="550545"/>
            <a:ext cx="6577285" cy="645795"/>
          </a:xfrm>
          <a:prstGeom prst="rect">
            <a:avLst/>
          </a:prstGeom>
          <a:solidFill>
            <a:srgbClr val="DBECE9">
              <a:alpha val="34000"/>
            </a:srgb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373329"/>
                </a:solidFill>
                <a:latin typeface="Times New Roman" panose="02020603050405020304" pitchFamily="18" charset="0"/>
                <a:cs typeface="Times New Roman" panose="02020603050405020304" pitchFamily="18" charset="0"/>
              </a:rPr>
              <a:t>Complaint Escalation Process</a:t>
            </a:r>
          </a:p>
        </p:txBody>
      </p:sp>
      <p:pic>
        <p:nvPicPr>
          <p:cNvPr id="2" name="Picture 4">
            <a:extLst>
              <a:ext uri="{FF2B5EF4-FFF2-40B4-BE49-F238E27FC236}">
                <a16:creationId xmlns:a16="http://schemas.microsoft.com/office/drawing/2014/main" id="{2D1A59AD-259A-0F54-B096-7E56DC0097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74" t="19508" r="22743"/>
          <a:stretch>
            <a:fillRect/>
          </a:stretch>
        </p:blipFill>
        <p:spPr bwMode="auto">
          <a:xfrm>
            <a:off x="6824980" y="1384300"/>
            <a:ext cx="1794510" cy="4784090"/>
          </a:xfrm>
          <a:prstGeom prst="rect">
            <a:avLst/>
          </a:prstGeom>
          <a:solidFill>
            <a:schemeClr val="bg1">
              <a:alpha val="65000"/>
            </a:schemeClr>
          </a:solidFill>
        </p:spPr>
      </p:pic>
      <p:pic>
        <p:nvPicPr>
          <p:cNvPr id="3" name="Picture 4">
            <a:extLst>
              <a:ext uri="{FF2B5EF4-FFF2-40B4-BE49-F238E27FC236}">
                <a16:creationId xmlns:a16="http://schemas.microsoft.com/office/drawing/2014/main" id="{B878DA99-16F4-C70A-32CD-35F8A40C1A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28" t="19508" r="41990"/>
          <a:stretch>
            <a:fillRect/>
          </a:stretch>
        </p:blipFill>
        <p:spPr bwMode="auto">
          <a:xfrm>
            <a:off x="5043170" y="1384300"/>
            <a:ext cx="1794510" cy="4784090"/>
          </a:xfrm>
          <a:prstGeom prst="rect">
            <a:avLst/>
          </a:prstGeom>
          <a:solidFill>
            <a:schemeClr val="bg1">
              <a:alpha val="65000"/>
            </a:schemeClr>
          </a:solidFill>
        </p:spPr>
      </p:pic>
      <p:pic>
        <p:nvPicPr>
          <p:cNvPr id="7" name="Picture 4">
            <a:extLst>
              <a:ext uri="{FF2B5EF4-FFF2-40B4-BE49-F238E27FC236}">
                <a16:creationId xmlns:a16="http://schemas.microsoft.com/office/drawing/2014/main" id="{8F023869-751C-20EA-30D8-0286089BF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45" t="19508" r="61372"/>
          <a:stretch>
            <a:fillRect/>
          </a:stretch>
        </p:blipFill>
        <p:spPr bwMode="auto">
          <a:xfrm>
            <a:off x="3248660" y="1384300"/>
            <a:ext cx="1794510" cy="4784090"/>
          </a:xfrm>
          <a:prstGeom prst="rect">
            <a:avLst/>
          </a:prstGeom>
          <a:solidFill>
            <a:schemeClr val="bg1">
              <a:alpha val="65000"/>
            </a:schemeClr>
          </a:solidFill>
        </p:spPr>
      </p:pic>
      <p:pic>
        <p:nvPicPr>
          <p:cNvPr id="8" name="Picture 4">
            <a:extLst>
              <a:ext uri="{FF2B5EF4-FFF2-40B4-BE49-F238E27FC236}">
                <a16:creationId xmlns:a16="http://schemas.microsoft.com/office/drawing/2014/main" id="{4984761B-D229-8BEE-EB63-99F8168AEC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508" r="80618"/>
          <a:stretch>
            <a:fillRect/>
          </a:stretch>
        </p:blipFill>
        <p:spPr bwMode="auto">
          <a:xfrm>
            <a:off x="1466850" y="1384300"/>
            <a:ext cx="1794510" cy="4784090"/>
          </a:xfrm>
          <a:prstGeom prst="rect">
            <a:avLst/>
          </a:prstGeom>
          <a:solidFill>
            <a:schemeClr val="bg1">
              <a:alpha val="65000"/>
            </a:schemeClr>
          </a:solidFill>
        </p:spPr>
      </p:pic>
    </p:spTree>
    <p:extLst>
      <p:ext uri="{BB962C8B-B14F-4D97-AF65-F5344CB8AC3E}">
        <p14:creationId xmlns:p14="http://schemas.microsoft.com/office/powerpoint/2010/main" val="320698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barn(outVertical)">
                                      <p:cBhvr>
                                        <p:cTn id="2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614C14-B8FF-76F8-12A4-7516E866AB80}"/>
              </a:ext>
            </a:extLst>
          </p:cNvPr>
          <p:cNvSpPr>
            <a:spLocks noGrp="1"/>
          </p:cNvSpPr>
          <p:nvPr>
            <p:ph type="dt" sz="half" idx="10"/>
          </p:nvPr>
        </p:nvSpPr>
        <p:spPr/>
        <p:txBody>
          <a:bodyPr/>
          <a:lstStyle/>
          <a:p>
            <a:fld id="{5DC19ACD-4AE4-4C27-B305-CA0EE24A3A52}" type="datetime1">
              <a:rPr lang="en-IN" smtClean="0"/>
              <a:t>13-07-2025</a:t>
            </a:fld>
            <a:endParaRPr lang="en-IN"/>
          </a:p>
        </p:txBody>
      </p:sp>
      <p:sp>
        <p:nvSpPr>
          <p:cNvPr id="5" name="Footer Placeholder 4">
            <a:extLst>
              <a:ext uri="{FF2B5EF4-FFF2-40B4-BE49-F238E27FC236}">
                <a16:creationId xmlns:a16="http://schemas.microsoft.com/office/drawing/2014/main" id="{553589AB-D136-D945-5B5B-CFFF38CCBCF0}"/>
              </a:ext>
            </a:extLst>
          </p:cNvPr>
          <p:cNvSpPr>
            <a:spLocks noGrp="1"/>
          </p:cNvSpPr>
          <p:nvPr>
            <p:ph type="ftr" sz="quarter" idx="11"/>
          </p:nvPr>
        </p:nvSpPr>
        <p:spPr/>
        <p:txBody>
          <a:bodyPr/>
          <a:lstStyle/>
          <a:p>
            <a:r>
              <a:rPr lang="en-US" dirty="0"/>
              <a:t>Core Course Project –Zeroth Review</a:t>
            </a:r>
            <a:endParaRPr lang="en-IN" dirty="0"/>
          </a:p>
        </p:txBody>
      </p:sp>
      <p:sp>
        <p:nvSpPr>
          <p:cNvPr id="6" name="Slide Number Placeholder 5">
            <a:extLst>
              <a:ext uri="{FF2B5EF4-FFF2-40B4-BE49-F238E27FC236}">
                <a16:creationId xmlns:a16="http://schemas.microsoft.com/office/drawing/2014/main" id="{8457FD11-6FB8-D956-84BD-BE833EDEDA90}"/>
              </a:ext>
            </a:extLst>
          </p:cNvPr>
          <p:cNvSpPr>
            <a:spLocks noGrp="1"/>
          </p:cNvSpPr>
          <p:nvPr>
            <p:ph type="sldNum" sz="quarter" idx="12"/>
          </p:nvPr>
        </p:nvSpPr>
        <p:spPr/>
        <p:txBody>
          <a:bodyPr/>
          <a:lstStyle/>
          <a:p>
            <a:fld id="{343B738A-3D1A-4C2D-866B-2574A134247C}" type="slidenum">
              <a:rPr lang="en-IN" smtClean="0"/>
              <a:t>7</a:t>
            </a:fld>
            <a:endParaRPr lang="en-IN"/>
          </a:p>
        </p:txBody>
      </p:sp>
      <p:pic>
        <p:nvPicPr>
          <p:cNvPr id="2054" name="Picture 6">
            <a:extLst>
              <a:ext uri="{FF2B5EF4-FFF2-40B4-BE49-F238E27FC236}">
                <a16:creationId xmlns:a16="http://schemas.microsoft.com/office/drawing/2014/main" id="{E435DB69-15F4-5148-18DE-79AD1A3D1B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47" t="24666" r="2699" b="13232"/>
          <a:stretch>
            <a:fillRect/>
          </a:stretch>
        </p:blipFill>
        <p:spPr bwMode="auto">
          <a:xfrm>
            <a:off x="330200" y="1742439"/>
            <a:ext cx="11531600" cy="3373121"/>
          </a:xfrm>
          <a:prstGeom prst="rect">
            <a:avLst/>
          </a:prstGeom>
          <a:noFill/>
          <a:effectLst>
            <a:outerShdw dist="241300" dir="2760000" algn="tl" rotWithShape="0">
              <a:schemeClr val="tx1">
                <a:alpha val="51000"/>
              </a:schemeClr>
            </a:outerShdw>
          </a:effectLst>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2E68BC2-14C0-A725-F4D1-727A24CF3CF4}"/>
              </a:ext>
            </a:extLst>
          </p:cNvPr>
          <p:cNvSpPr txBox="1">
            <a:spLocks/>
          </p:cNvSpPr>
          <p:nvPr/>
        </p:nvSpPr>
        <p:spPr>
          <a:xfrm>
            <a:off x="3592286" y="664209"/>
            <a:ext cx="5007428" cy="636271"/>
          </a:xfrm>
          <a:prstGeom prst="rect">
            <a:avLst/>
          </a:prstGeom>
          <a:solidFill>
            <a:srgbClr val="DBECE9">
              <a:alpha val="31000"/>
            </a:srgb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dirty="0">
                <a:solidFill>
                  <a:srgbClr val="605948"/>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p>
        </p:txBody>
      </p:sp>
    </p:spTree>
    <p:extLst>
      <p:ext uri="{BB962C8B-B14F-4D97-AF65-F5344CB8AC3E}">
        <p14:creationId xmlns:p14="http://schemas.microsoft.com/office/powerpoint/2010/main" val="332089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0A8B1-95C4-4D66-4295-7F8D1C4A1014}"/>
              </a:ext>
            </a:extLst>
          </p:cNvPr>
          <p:cNvSpPr>
            <a:spLocks noGrp="1"/>
          </p:cNvSpPr>
          <p:nvPr>
            <p:ph type="dt" sz="half" idx="10"/>
          </p:nvPr>
        </p:nvSpPr>
        <p:spPr/>
        <p:txBody>
          <a:bodyPr/>
          <a:lstStyle/>
          <a:p>
            <a:fld id="{ADC119ED-5D95-48C3-8C59-90E70F15746F}" type="datetime1">
              <a:rPr lang="en-IN" smtClean="0"/>
              <a:t>13-07-2025</a:t>
            </a:fld>
            <a:endParaRPr lang="en-IN"/>
          </a:p>
        </p:txBody>
      </p:sp>
      <p:sp>
        <p:nvSpPr>
          <p:cNvPr id="3" name="Footer Placeholder 2">
            <a:extLst>
              <a:ext uri="{FF2B5EF4-FFF2-40B4-BE49-F238E27FC236}">
                <a16:creationId xmlns:a16="http://schemas.microsoft.com/office/drawing/2014/main" id="{C0981AE9-8F3B-5009-D1EE-34316CB1277D}"/>
              </a:ext>
            </a:extLst>
          </p:cNvPr>
          <p:cNvSpPr>
            <a:spLocks noGrp="1"/>
          </p:cNvSpPr>
          <p:nvPr>
            <p:ph type="ftr" sz="quarter" idx="11"/>
          </p:nvPr>
        </p:nvSpPr>
        <p:spPr/>
        <p:txBody>
          <a:bodyPr/>
          <a:lstStyle/>
          <a:p>
            <a:r>
              <a:rPr lang="en-US"/>
              <a:t>Core Course Project –Zeroth Review</a:t>
            </a:r>
            <a:endParaRPr lang="en-IN"/>
          </a:p>
        </p:txBody>
      </p:sp>
      <p:sp>
        <p:nvSpPr>
          <p:cNvPr id="4" name="Slide Number Placeholder 3">
            <a:extLst>
              <a:ext uri="{FF2B5EF4-FFF2-40B4-BE49-F238E27FC236}">
                <a16:creationId xmlns:a16="http://schemas.microsoft.com/office/drawing/2014/main" id="{4E4D5991-DDFE-2C4D-A1F2-37A0A28A9A97}"/>
              </a:ext>
            </a:extLst>
          </p:cNvPr>
          <p:cNvSpPr>
            <a:spLocks noGrp="1"/>
          </p:cNvSpPr>
          <p:nvPr>
            <p:ph type="sldNum" sz="quarter" idx="12"/>
          </p:nvPr>
        </p:nvSpPr>
        <p:spPr/>
        <p:txBody>
          <a:bodyPr/>
          <a:lstStyle/>
          <a:p>
            <a:fld id="{343B738A-3D1A-4C2D-866B-2574A134247C}" type="slidenum">
              <a:rPr lang="en-IN" smtClean="0"/>
              <a:t>8</a:t>
            </a:fld>
            <a:endParaRPr lang="en-IN"/>
          </a:p>
        </p:txBody>
      </p:sp>
    </p:spTree>
    <p:extLst>
      <p:ext uri="{BB962C8B-B14F-4D97-AF65-F5344CB8AC3E}">
        <p14:creationId xmlns:p14="http://schemas.microsoft.com/office/powerpoint/2010/main" val="785267798"/>
      </p:ext>
    </p:extLst>
  </p:cSld>
  <p:clrMapOvr>
    <a:masterClrMapping/>
  </p:clrMapOvr>
  <mc:AlternateContent xmlns:mc="http://schemas.openxmlformats.org/markup-compatibility/2006" xmlns:p14="http://schemas.microsoft.com/office/powerpoint/2010/main">
    <mc:Choice Requires="p14">
      <p:transition spd="slow" p14:dur="1400">
        <p14:ripple/>
        <p:sndAc>
          <p:stSnd>
            <p:snd r:embed="rId2" name="bomb.wav"/>
          </p:stSnd>
        </p:sndAc>
      </p:transition>
    </mc:Choice>
    <mc:Fallback xmlns="">
      <p:transition spd="slow">
        <p:fade/>
        <p:sndAc>
          <p:stSnd>
            <p:snd r:embed="rId4" name="bomb.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1552</TotalTime>
  <Words>458</Words>
  <Application>Microsoft Office PowerPoint</Application>
  <PresentationFormat>Widescreen</PresentationFormat>
  <Paragraphs>68</Paragraphs>
  <Slides>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Showcard Gothic</vt:lpstr>
      <vt:lpstr>Times New Roman</vt:lpstr>
      <vt:lpstr>Office Theme</vt:lpstr>
      <vt:lpstr>CityView360 A Real-Time Urban Complaint and Resolution Platform</vt:lpstr>
      <vt:lpstr>PROBLEM STATENT</vt:lpstr>
      <vt:lpstr>PowerPoint Presentation</vt:lpstr>
      <vt:lpstr>User Complaint Timeline</vt:lpstr>
      <vt:lpstr>PROPOSED BLOCK DIAGRAM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ayeesha nasreen</dc:creator>
  <cp:lastModifiedBy>Priya Kher</cp:lastModifiedBy>
  <cp:revision>15</cp:revision>
  <dcterms:created xsi:type="dcterms:W3CDTF">2025-01-06T06:16:30Z</dcterms:created>
  <dcterms:modified xsi:type="dcterms:W3CDTF">2025-07-13T11:19:03Z</dcterms:modified>
</cp:coreProperties>
</file>